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75" r:id="rId1"/>
  </p:sldMasterIdLst>
  <p:notesMasterIdLst>
    <p:notesMasterId r:id="rId73"/>
  </p:notesMasterIdLst>
  <p:handoutMasterIdLst>
    <p:handoutMasterId r:id="rId74"/>
  </p:handoutMasterIdLst>
  <p:sldIdLst>
    <p:sldId id="409" r:id="rId2"/>
    <p:sldId id="257" r:id="rId3"/>
    <p:sldId id="258" r:id="rId4"/>
    <p:sldId id="259" r:id="rId5"/>
    <p:sldId id="261" r:id="rId6"/>
    <p:sldId id="262" r:id="rId7"/>
    <p:sldId id="391" r:id="rId8"/>
    <p:sldId id="264" r:id="rId9"/>
    <p:sldId id="265" r:id="rId10"/>
    <p:sldId id="266" r:id="rId11"/>
    <p:sldId id="392" r:id="rId12"/>
    <p:sldId id="267" r:id="rId13"/>
    <p:sldId id="268" r:id="rId14"/>
    <p:sldId id="269" r:id="rId15"/>
    <p:sldId id="372" r:id="rId16"/>
    <p:sldId id="373" r:id="rId17"/>
    <p:sldId id="271" r:id="rId18"/>
    <p:sldId id="273" r:id="rId19"/>
    <p:sldId id="274" r:id="rId20"/>
    <p:sldId id="374" r:id="rId21"/>
    <p:sldId id="279" r:id="rId22"/>
    <p:sldId id="281" r:id="rId23"/>
    <p:sldId id="376" r:id="rId24"/>
    <p:sldId id="375" r:id="rId25"/>
    <p:sldId id="408" r:id="rId26"/>
    <p:sldId id="283" r:id="rId27"/>
    <p:sldId id="291" r:id="rId28"/>
    <p:sldId id="500" r:id="rId29"/>
    <p:sldId id="720" r:id="rId30"/>
    <p:sldId id="294" r:id="rId31"/>
    <p:sldId id="570" r:id="rId32"/>
    <p:sldId id="572" r:id="rId33"/>
    <p:sldId id="305" r:id="rId34"/>
    <p:sldId id="306" r:id="rId35"/>
    <p:sldId id="307" r:id="rId36"/>
    <p:sldId id="377" r:id="rId37"/>
    <p:sldId id="309" r:id="rId38"/>
    <p:sldId id="312" r:id="rId39"/>
    <p:sldId id="313" r:id="rId40"/>
    <p:sldId id="393" r:id="rId41"/>
    <p:sldId id="314" r:id="rId42"/>
    <p:sldId id="315" r:id="rId43"/>
    <p:sldId id="316" r:id="rId44"/>
    <p:sldId id="395" r:id="rId45"/>
    <p:sldId id="317" r:id="rId46"/>
    <p:sldId id="318" r:id="rId47"/>
    <p:sldId id="378" r:id="rId48"/>
    <p:sldId id="319" r:id="rId49"/>
    <p:sldId id="320" r:id="rId50"/>
    <p:sldId id="379" r:id="rId51"/>
    <p:sldId id="321" r:id="rId52"/>
    <p:sldId id="322" r:id="rId53"/>
    <p:sldId id="323" r:id="rId54"/>
    <p:sldId id="324" r:id="rId55"/>
    <p:sldId id="325" r:id="rId56"/>
    <p:sldId id="327" r:id="rId57"/>
    <p:sldId id="328" r:id="rId58"/>
    <p:sldId id="330" r:id="rId59"/>
    <p:sldId id="331" r:id="rId60"/>
    <p:sldId id="332" r:id="rId61"/>
    <p:sldId id="335" r:id="rId62"/>
    <p:sldId id="410" r:id="rId63"/>
    <p:sldId id="411" r:id="rId64"/>
    <p:sldId id="412" r:id="rId65"/>
    <p:sldId id="288" r:id="rId66"/>
    <p:sldId id="336" r:id="rId67"/>
    <p:sldId id="337" r:id="rId68"/>
    <p:sldId id="338" r:id="rId69"/>
    <p:sldId id="381" r:id="rId70"/>
    <p:sldId id="339" r:id="rId71"/>
    <p:sldId id="382" r:id="rId72"/>
  </p:sldIdLst>
  <p:sldSz cx="9144000" cy="6858000" type="screen4x3"/>
  <p:notesSz cx="7302500" cy="9586913"/>
  <p:defaultTextStyle>
    <a:defPPr>
      <a:defRPr lang="en-US"/>
    </a:defPPr>
    <a:lvl1pPr algn="l" rtl="0" eaLnBrk="0" fontAlgn="base" hangingPunct="0">
      <a:spcBef>
        <a:spcPct val="0"/>
      </a:spcBef>
      <a:spcAft>
        <a:spcPct val="0"/>
      </a:spcAft>
      <a:defRPr sz="2400" kern="1200">
        <a:solidFill>
          <a:schemeClr val="tx1"/>
        </a:solidFill>
        <a:latin typeface="Verdana" panose="020B0604030504040204" pitchFamily="34" charset="0"/>
        <a:ea typeface="+mn-ea"/>
        <a:cs typeface="Arial" panose="020B0604020202020204" pitchFamily="34" charset="0"/>
      </a:defRPr>
    </a:lvl1pPr>
    <a:lvl2pPr marL="457200" algn="l" rtl="0" eaLnBrk="0" fontAlgn="base" hangingPunct="0">
      <a:spcBef>
        <a:spcPct val="0"/>
      </a:spcBef>
      <a:spcAft>
        <a:spcPct val="0"/>
      </a:spcAft>
      <a:defRPr sz="2400" kern="1200">
        <a:solidFill>
          <a:schemeClr val="tx1"/>
        </a:solidFill>
        <a:latin typeface="Verdana" panose="020B0604030504040204" pitchFamily="34" charset="0"/>
        <a:ea typeface="+mn-ea"/>
        <a:cs typeface="Arial" panose="020B0604020202020204" pitchFamily="34" charset="0"/>
      </a:defRPr>
    </a:lvl2pPr>
    <a:lvl3pPr marL="914400" algn="l" rtl="0" eaLnBrk="0" fontAlgn="base" hangingPunct="0">
      <a:spcBef>
        <a:spcPct val="0"/>
      </a:spcBef>
      <a:spcAft>
        <a:spcPct val="0"/>
      </a:spcAft>
      <a:defRPr sz="2400" kern="1200">
        <a:solidFill>
          <a:schemeClr val="tx1"/>
        </a:solidFill>
        <a:latin typeface="Verdana" panose="020B0604030504040204" pitchFamily="34" charset="0"/>
        <a:ea typeface="+mn-ea"/>
        <a:cs typeface="Arial" panose="020B0604020202020204" pitchFamily="34" charset="0"/>
      </a:defRPr>
    </a:lvl3pPr>
    <a:lvl4pPr marL="1371600" algn="l" rtl="0" eaLnBrk="0" fontAlgn="base" hangingPunct="0">
      <a:spcBef>
        <a:spcPct val="0"/>
      </a:spcBef>
      <a:spcAft>
        <a:spcPct val="0"/>
      </a:spcAft>
      <a:defRPr sz="2400" kern="1200">
        <a:solidFill>
          <a:schemeClr val="tx1"/>
        </a:solidFill>
        <a:latin typeface="Verdana" panose="020B0604030504040204" pitchFamily="34" charset="0"/>
        <a:ea typeface="+mn-ea"/>
        <a:cs typeface="Arial" panose="020B0604020202020204" pitchFamily="34" charset="0"/>
      </a:defRPr>
    </a:lvl4pPr>
    <a:lvl5pPr marL="1828800" algn="l" rtl="0" eaLnBrk="0" fontAlgn="base" hangingPunct="0">
      <a:spcBef>
        <a:spcPct val="0"/>
      </a:spcBef>
      <a:spcAft>
        <a:spcPct val="0"/>
      </a:spcAft>
      <a:defRPr sz="2400" kern="1200">
        <a:solidFill>
          <a:schemeClr val="tx1"/>
        </a:solidFill>
        <a:latin typeface="Verdana" panose="020B0604030504040204" pitchFamily="34" charset="0"/>
        <a:ea typeface="+mn-ea"/>
        <a:cs typeface="Arial" panose="020B0604020202020204" pitchFamily="34" charset="0"/>
      </a:defRPr>
    </a:lvl5pPr>
    <a:lvl6pPr marL="2286000" algn="l" defTabSz="914400" rtl="0" eaLnBrk="1" latinLnBrk="0" hangingPunct="1">
      <a:defRPr sz="2400" kern="1200">
        <a:solidFill>
          <a:schemeClr val="tx1"/>
        </a:solidFill>
        <a:latin typeface="Verdana" panose="020B0604030504040204" pitchFamily="34" charset="0"/>
        <a:ea typeface="+mn-ea"/>
        <a:cs typeface="Arial" panose="020B0604020202020204" pitchFamily="34" charset="0"/>
      </a:defRPr>
    </a:lvl6pPr>
    <a:lvl7pPr marL="2743200" algn="l" defTabSz="914400" rtl="0" eaLnBrk="1" latinLnBrk="0" hangingPunct="1">
      <a:defRPr sz="2400" kern="1200">
        <a:solidFill>
          <a:schemeClr val="tx1"/>
        </a:solidFill>
        <a:latin typeface="Verdana" panose="020B0604030504040204" pitchFamily="34" charset="0"/>
        <a:ea typeface="+mn-ea"/>
        <a:cs typeface="Arial" panose="020B0604020202020204" pitchFamily="34" charset="0"/>
      </a:defRPr>
    </a:lvl7pPr>
    <a:lvl8pPr marL="3200400" algn="l" defTabSz="914400" rtl="0" eaLnBrk="1" latinLnBrk="0" hangingPunct="1">
      <a:defRPr sz="2400" kern="1200">
        <a:solidFill>
          <a:schemeClr val="tx1"/>
        </a:solidFill>
        <a:latin typeface="Verdana" panose="020B0604030504040204" pitchFamily="34" charset="0"/>
        <a:ea typeface="+mn-ea"/>
        <a:cs typeface="Arial" panose="020B0604020202020204" pitchFamily="34" charset="0"/>
      </a:defRPr>
    </a:lvl8pPr>
    <a:lvl9pPr marL="3657600" algn="l" defTabSz="914400" rtl="0" eaLnBrk="1" latinLnBrk="0" hangingPunct="1">
      <a:defRPr sz="2400" kern="1200">
        <a:solidFill>
          <a:schemeClr val="tx1"/>
        </a:solidFill>
        <a:latin typeface="Verdana" panose="020B060403050404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2BCEDF"/>
    <a:srgbClr val="F8BE1A"/>
    <a:srgbClr val="DE6D27"/>
    <a:srgbClr val="DE6E28"/>
    <a:srgbClr val="3F3D85"/>
    <a:srgbClr val="FFF4DA"/>
    <a:srgbClr val="C2D28F"/>
    <a:srgbClr val="FDF2D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Objects="1">
      <p:cViewPr varScale="1">
        <p:scale>
          <a:sx n="76" d="100"/>
          <a:sy n="76" d="100"/>
        </p:scale>
        <p:origin x="1302"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snapToObjects="1">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handoutMaster" Target="handoutMasters/handoutMaster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notesMaster" Target="notesMasters/notesMaster1.xml"/><Relationship Id="rId78"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2.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4.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0418" name="Rectangle 2">
            <a:extLst>
              <a:ext uri="{FF2B5EF4-FFF2-40B4-BE49-F238E27FC236}">
                <a16:creationId xmlns:a16="http://schemas.microsoft.com/office/drawing/2014/main" id="{58409804-21F9-4BCF-A824-7199ED348719}"/>
              </a:ext>
            </a:extLst>
          </p:cNvPr>
          <p:cNvSpPr>
            <a:spLocks noGrp="1" noChangeArrowheads="1"/>
          </p:cNvSpPr>
          <p:nvPr>
            <p:ph type="hdr" sz="quarter"/>
          </p:nvPr>
        </p:nvSpPr>
        <p:spPr bwMode="auto">
          <a:xfrm>
            <a:off x="0" y="0"/>
            <a:ext cx="3163888" cy="479425"/>
          </a:xfrm>
          <a:prstGeom prst="rect">
            <a:avLst/>
          </a:prstGeom>
          <a:noFill/>
          <a:ln w="9525">
            <a:noFill/>
            <a:miter lim="800000"/>
            <a:headEnd/>
            <a:tailEnd/>
          </a:ln>
          <a:effectLst/>
        </p:spPr>
        <p:txBody>
          <a:bodyPr vert="horz" wrap="square" lIns="96506" tIns="48253" rIns="96506" bIns="48253" numCol="1" anchor="t" anchorCtr="0" compatLnSpc="1">
            <a:prstTxWarp prst="textNoShape">
              <a:avLst/>
            </a:prstTxWarp>
          </a:bodyPr>
          <a:lstStyle>
            <a:lvl1pPr defTabSz="965200" eaLnBrk="1" hangingPunct="1">
              <a:defRPr sz="1300">
                <a:latin typeface="Verdana" panose="020B0604030504040204" pitchFamily="34" charset="0"/>
                <a:ea typeface="+mn-ea"/>
                <a:cs typeface="+mn-cs"/>
              </a:defRPr>
            </a:lvl1pPr>
          </a:lstStyle>
          <a:p>
            <a:pPr>
              <a:defRPr/>
            </a:pPr>
            <a:endParaRPr lang="en-US"/>
          </a:p>
        </p:txBody>
      </p:sp>
      <p:sp>
        <p:nvSpPr>
          <p:cNvPr id="60419" name="Rectangle 3">
            <a:extLst>
              <a:ext uri="{FF2B5EF4-FFF2-40B4-BE49-F238E27FC236}">
                <a16:creationId xmlns:a16="http://schemas.microsoft.com/office/drawing/2014/main" id="{905DDFB7-04EB-4D0D-A670-53368452A003}"/>
              </a:ext>
            </a:extLst>
          </p:cNvPr>
          <p:cNvSpPr>
            <a:spLocks noGrp="1" noChangeArrowheads="1"/>
          </p:cNvSpPr>
          <p:nvPr>
            <p:ph type="dt" sz="quarter" idx="1"/>
          </p:nvPr>
        </p:nvSpPr>
        <p:spPr bwMode="auto">
          <a:xfrm>
            <a:off x="4138613" y="0"/>
            <a:ext cx="3163887" cy="479425"/>
          </a:xfrm>
          <a:prstGeom prst="rect">
            <a:avLst/>
          </a:prstGeom>
          <a:noFill/>
          <a:ln w="9525">
            <a:noFill/>
            <a:miter lim="800000"/>
            <a:headEnd/>
            <a:tailEnd/>
          </a:ln>
          <a:effectLst/>
        </p:spPr>
        <p:txBody>
          <a:bodyPr vert="horz" wrap="square" lIns="96506" tIns="48253" rIns="96506" bIns="48253" numCol="1" anchor="t" anchorCtr="0" compatLnSpc="1">
            <a:prstTxWarp prst="textNoShape">
              <a:avLst/>
            </a:prstTxWarp>
          </a:bodyPr>
          <a:lstStyle>
            <a:lvl1pPr algn="r" defTabSz="965200" eaLnBrk="1" hangingPunct="1">
              <a:defRPr sz="1300">
                <a:latin typeface="Verdana" panose="020B0604030504040204" pitchFamily="34" charset="0"/>
                <a:ea typeface="+mn-ea"/>
                <a:cs typeface="+mn-cs"/>
              </a:defRPr>
            </a:lvl1pPr>
          </a:lstStyle>
          <a:p>
            <a:pPr>
              <a:defRPr/>
            </a:pPr>
            <a:endParaRPr lang="en-US"/>
          </a:p>
        </p:txBody>
      </p:sp>
      <p:sp>
        <p:nvSpPr>
          <p:cNvPr id="60420" name="Rectangle 4">
            <a:extLst>
              <a:ext uri="{FF2B5EF4-FFF2-40B4-BE49-F238E27FC236}">
                <a16:creationId xmlns:a16="http://schemas.microsoft.com/office/drawing/2014/main" id="{5FC3932A-55B2-42D7-BFF5-2E78FFD57915}"/>
              </a:ext>
            </a:extLst>
          </p:cNvPr>
          <p:cNvSpPr>
            <a:spLocks noGrp="1" noChangeArrowheads="1"/>
          </p:cNvSpPr>
          <p:nvPr>
            <p:ph type="ftr" sz="quarter" idx="2"/>
          </p:nvPr>
        </p:nvSpPr>
        <p:spPr bwMode="auto">
          <a:xfrm>
            <a:off x="0" y="9107488"/>
            <a:ext cx="3163888" cy="479425"/>
          </a:xfrm>
          <a:prstGeom prst="rect">
            <a:avLst/>
          </a:prstGeom>
          <a:noFill/>
          <a:ln w="9525">
            <a:noFill/>
            <a:miter lim="800000"/>
            <a:headEnd/>
            <a:tailEnd/>
          </a:ln>
          <a:effectLst/>
        </p:spPr>
        <p:txBody>
          <a:bodyPr vert="horz" wrap="square" lIns="96506" tIns="48253" rIns="96506" bIns="48253" numCol="1" anchor="b" anchorCtr="0" compatLnSpc="1">
            <a:prstTxWarp prst="textNoShape">
              <a:avLst/>
            </a:prstTxWarp>
          </a:bodyPr>
          <a:lstStyle>
            <a:lvl1pPr defTabSz="965200" eaLnBrk="1" hangingPunct="1">
              <a:defRPr sz="1300">
                <a:latin typeface="Verdana" panose="020B0604030504040204" pitchFamily="34" charset="0"/>
                <a:ea typeface="+mn-ea"/>
                <a:cs typeface="+mn-cs"/>
              </a:defRPr>
            </a:lvl1pPr>
          </a:lstStyle>
          <a:p>
            <a:pPr>
              <a:defRPr/>
            </a:pPr>
            <a:endParaRPr lang="en-US"/>
          </a:p>
        </p:txBody>
      </p:sp>
      <p:sp>
        <p:nvSpPr>
          <p:cNvPr id="60421" name="Rectangle 5">
            <a:extLst>
              <a:ext uri="{FF2B5EF4-FFF2-40B4-BE49-F238E27FC236}">
                <a16:creationId xmlns:a16="http://schemas.microsoft.com/office/drawing/2014/main" id="{358B7872-723F-4AF2-B8DC-DD0B97D2277D}"/>
              </a:ext>
            </a:extLst>
          </p:cNvPr>
          <p:cNvSpPr>
            <a:spLocks noGrp="1" noChangeArrowheads="1"/>
          </p:cNvSpPr>
          <p:nvPr>
            <p:ph type="sldNum" sz="quarter" idx="3"/>
          </p:nvPr>
        </p:nvSpPr>
        <p:spPr bwMode="auto">
          <a:xfrm>
            <a:off x="4138613" y="9107488"/>
            <a:ext cx="3163887" cy="479425"/>
          </a:xfrm>
          <a:prstGeom prst="rect">
            <a:avLst/>
          </a:prstGeom>
          <a:noFill/>
          <a:ln w="9525">
            <a:noFill/>
            <a:miter lim="800000"/>
            <a:headEnd/>
            <a:tailEnd/>
          </a:ln>
          <a:effectLst/>
        </p:spPr>
        <p:txBody>
          <a:bodyPr vert="horz" wrap="square" lIns="96506" tIns="48253" rIns="96506" bIns="48253" numCol="1" anchor="b" anchorCtr="0" compatLnSpc="1">
            <a:prstTxWarp prst="textNoShape">
              <a:avLst/>
            </a:prstTxWarp>
          </a:bodyPr>
          <a:lstStyle>
            <a:lvl1pPr algn="r" defTabSz="965200" eaLnBrk="1" hangingPunct="1">
              <a:defRPr sz="1300"/>
            </a:lvl1pPr>
          </a:lstStyle>
          <a:p>
            <a:fld id="{58CCB24A-0E77-4FE2-B1A1-BD10A7DE7919}" type="slidenum">
              <a:rPr lang="en-US" altLang="en-US"/>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42" name="Rectangle 2">
            <a:extLst>
              <a:ext uri="{FF2B5EF4-FFF2-40B4-BE49-F238E27FC236}">
                <a16:creationId xmlns:a16="http://schemas.microsoft.com/office/drawing/2014/main" id="{D3F6E148-B094-473B-8379-AF195D717AF6}"/>
              </a:ext>
            </a:extLst>
          </p:cNvPr>
          <p:cNvSpPr>
            <a:spLocks noGrp="1" noChangeArrowheads="1"/>
          </p:cNvSpPr>
          <p:nvPr>
            <p:ph type="hdr" sz="quarter"/>
          </p:nvPr>
        </p:nvSpPr>
        <p:spPr bwMode="auto">
          <a:xfrm>
            <a:off x="0" y="0"/>
            <a:ext cx="3163888" cy="479425"/>
          </a:xfrm>
          <a:prstGeom prst="rect">
            <a:avLst/>
          </a:prstGeom>
          <a:noFill/>
          <a:ln w="9525">
            <a:noFill/>
            <a:miter lim="800000"/>
            <a:headEnd/>
            <a:tailEnd/>
          </a:ln>
          <a:effectLst/>
        </p:spPr>
        <p:txBody>
          <a:bodyPr vert="horz" wrap="square" lIns="96506" tIns="48253" rIns="96506" bIns="48253" numCol="1" anchor="t" anchorCtr="0" compatLnSpc="1">
            <a:prstTxWarp prst="textNoShape">
              <a:avLst/>
            </a:prstTxWarp>
          </a:bodyPr>
          <a:lstStyle>
            <a:lvl1pPr defTabSz="965200" eaLnBrk="1" hangingPunct="1">
              <a:defRPr sz="1300">
                <a:latin typeface="Verdana" panose="020B0604030504040204" pitchFamily="34" charset="0"/>
                <a:ea typeface="+mn-ea"/>
                <a:cs typeface="+mn-cs"/>
              </a:defRPr>
            </a:lvl1pPr>
          </a:lstStyle>
          <a:p>
            <a:pPr>
              <a:defRPr/>
            </a:pPr>
            <a:endParaRPr lang="en-US"/>
          </a:p>
        </p:txBody>
      </p:sp>
      <p:sp>
        <p:nvSpPr>
          <p:cNvPr id="61443" name="Rectangle 3">
            <a:extLst>
              <a:ext uri="{FF2B5EF4-FFF2-40B4-BE49-F238E27FC236}">
                <a16:creationId xmlns:a16="http://schemas.microsoft.com/office/drawing/2014/main" id="{1731A0D0-E737-44A1-8638-DABFDC56D67C}"/>
              </a:ext>
            </a:extLst>
          </p:cNvPr>
          <p:cNvSpPr>
            <a:spLocks noGrp="1" noChangeArrowheads="1"/>
          </p:cNvSpPr>
          <p:nvPr>
            <p:ph type="dt" idx="1"/>
          </p:nvPr>
        </p:nvSpPr>
        <p:spPr bwMode="auto">
          <a:xfrm>
            <a:off x="4138613" y="0"/>
            <a:ext cx="3163887" cy="479425"/>
          </a:xfrm>
          <a:prstGeom prst="rect">
            <a:avLst/>
          </a:prstGeom>
          <a:noFill/>
          <a:ln w="9525">
            <a:noFill/>
            <a:miter lim="800000"/>
            <a:headEnd/>
            <a:tailEnd/>
          </a:ln>
          <a:effectLst/>
        </p:spPr>
        <p:txBody>
          <a:bodyPr vert="horz" wrap="square" lIns="96506" tIns="48253" rIns="96506" bIns="48253" numCol="1" anchor="t" anchorCtr="0" compatLnSpc="1">
            <a:prstTxWarp prst="textNoShape">
              <a:avLst/>
            </a:prstTxWarp>
          </a:bodyPr>
          <a:lstStyle>
            <a:lvl1pPr algn="r" defTabSz="965200" eaLnBrk="1" hangingPunct="1">
              <a:defRPr sz="1300">
                <a:latin typeface="Verdana" panose="020B0604030504040204" pitchFamily="34" charset="0"/>
                <a:ea typeface="+mn-ea"/>
                <a:cs typeface="+mn-cs"/>
              </a:defRPr>
            </a:lvl1pPr>
          </a:lstStyle>
          <a:p>
            <a:pPr>
              <a:defRPr/>
            </a:pPr>
            <a:endParaRPr lang="en-US"/>
          </a:p>
        </p:txBody>
      </p:sp>
      <p:sp>
        <p:nvSpPr>
          <p:cNvPr id="93188" name="Rectangle 4">
            <a:extLst>
              <a:ext uri="{FF2B5EF4-FFF2-40B4-BE49-F238E27FC236}">
                <a16:creationId xmlns:a16="http://schemas.microsoft.com/office/drawing/2014/main" id="{CD02BEF2-3F06-46D7-B02A-31F0ED687219}"/>
              </a:ext>
            </a:extLst>
          </p:cNvPr>
          <p:cNvSpPr>
            <a:spLocks noGrp="1" noRot="1" noChangeAspect="1" noChangeArrowheads="1" noTextEdit="1"/>
          </p:cNvSpPr>
          <p:nvPr>
            <p:ph type="sldImg" idx="2"/>
          </p:nvPr>
        </p:nvSpPr>
        <p:spPr bwMode="auto">
          <a:xfrm>
            <a:off x="1254125" y="719138"/>
            <a:ext cx="4794250" cy="3595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5" name="Rectangle 5">
            <a:extLst>
              <a:ext uri="{FF2B5EF4-FFF2-40B4-BE49-F238E27FC236}">
                <a16:creationId xmlns:a16="http://schemas.microsoft.com/office/drawing/2014/main" id="{18F590E8-84C2-42B5-A764-47FD485712F5}"/>
              </a:ext>
            </a:extLst>
          </p:cNvPr>
          <p:cNvSpPr>
            <a:spLocks noGrp="1" noChangeArrowheads="1"/>
          </p:cNvSpPr>
          <p:nvPr>
            <p:ph type="body" sz="quarter" idx="3"/>
          </p:nvPr>
        </p:nvSpPr>
        <p:spPr bwMode="auto">
          <a:xfrm>
            <a:off x="973138" y="4554538"/>
            <a:ext cx="5356225" cy="4313237"/>
          </a:xfrm>
          <a:prstGeom prst="rect">
            <a:avLst/>
          </a:prstGeom>
          <a:noFill/>
          <a:ln w="9525">
            <a:noFill/>
            <a:miter lim="800000"/>
            <a:headEnd/>
            <a:tailEnd/>
          </a:ln>
          <a:effectLst/>
        </p:spPr>
        <p:txBody>
          <a:bodyPr vert="horz" wrap="square" lIns="96506" tIns="48253" rIns="96506" bIns="48253"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1446" name="Rectangle 6">
            <a:extLst>
              <a:ext uri="{FF2B5EF4-FFF2-40B4-BE49-F238E27FC236}">
                <a16:creationId xmlns:a16="http://schemas.microsoft.com/office/drawing/2014/main" id="{B4897887-85C3-4F5E-BF1B-C7F7B2046955}"/>
              </a:ext>
            </a:extLst>
          </p:cNvPr>
          <p:cNvSpPr>
            <a:spLocks noGrp="1" noChangeArrowheads="1"/>
          </p:cNvSpPr>
          <p:nvPr>
            <p:ph type="ftr" sz="quarter" idx="4"/>
          </p:nvPr>
        </p:nvSpPr>
        <p:spPr bwMode="auto">
          <a:xfrm>
            <a:off x="0" y="9107488"/>
            <a:ext cx="3163888" cy="479425"/>
          </a:xfrm>
          <a:prstGeom prst="rect">
            <a:avLst/>
          </a:prstGeom>
          <a:noFill/>
          <a:ln w="9525">
            <a:noFill/>
            <a:miter lim="800000"/>
            <a:headEnd/>
            <a:tailEnd/>
          </a:ln>
          <a:effectLst/>
        </p:spPr>
        <p:txBody>
          <a:bodyPr vert="horz" wrap="square" lIns="96506" tIns="48253" rIns="96506" bIns="48253" numCol="1" anchor="b" anchorCtr="0" compatLnSpc="1">
            <a:prstTxWarp prst="textNoShape">
              <a:avLst/>
            </a:prstTxWarp>
          </a:bodyPr>
          <a:lstStyle>
            <a:lvl1pPr defTabSz="965200" eaLnBrk="1" hangingPunct="1">
              <a:defRPr sz="1300">
                <a:latin typeface="Verdana" panose="020B0604030504040204" pitchFamily="34" charset="0"/>
                <a:ea typeface="+mn-ea"/>
                <a:cs typeface="+mn-cs"/>
              </a:defRPr>
            </a:lvl1pPr>
          </a:lstStyle>
          <a:p>
            <a:pPr>
              <a:defRPr/>
            </a:pPr>
            <a:endParaRPr lang="en-US"/>
          </a:p>
        </p:txBody>
      </p:sp>
      <p:sp>
        <p:nvSpPr>
          <p:cNvPr id="61447" name="Rectangle 7">
            <a:extLst>
              <a:ext uri="{FF2B5EF4-FFF2-40B4-BE49-F238E27FC236}">
                <a16:creationId xmlns:a16="http://schemas.microsoft.com/office/drawing/2014/main" id="{BAF419E6-B825-4DB5-A661-D093349FFECE}"/>
              </a:ext>
            </a:extLst>
          </p:cNvPr>
          <p:cNvSpPr>
            <a:spLocks noGrp="1" noChangeArrowheads="1"/>
          </p:cNvSpPr>
          <p:nvPr>
            <p:ph type="sldNum" sz="quarter" idx="5"/>
          </p:nvPr>
        </p:nvSpPr>
        <p:spPr bwMode="auto">
          <a:xfrm>
            <a:off x="4138613" y="9107488"/>
            <a:ext cx="3163887" cy="479425"/>
          </a:xfrm>
          <a:prstGeom prst="rect">
            <a:avLst/>
          </a:prstGeom>
          <a:noFill/>
          <a:ln w="9525">
            <a:noFill/>
            <a:miter lim="800000"/>
            <a:headEnd/>
            <a:tailEnd/>
          </a:ln>
          <a:effectLst/>
        </p:spPr>
        <p:txBody>
          <a:bodyPr vert="horz" wrap="square" lIns="96506" tIns="48253" rIns="96506" bIns="48253" numCol="1" anchor="b" anchorCtr="0" compatLnSpc="1">
            <a:prstTxWarp prst="textNoShape">
              <a:avLst/>
            </a:prstTxWarp>
          </a:bodyPr>
          <a:lstStyle>
            <a:lvl1pPr algn="r" defTabSz="965200" eaLnBrk="1" hangingPunct="1">
              <a:defRPr sz="1300"/>
            </a:lvl1pPr>
          </a:lstStyle>
          <a:p>
            <a:fld id="{DE1026E5-8247-4733-B604-05B121BEEEAF}"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ern="1200">
        <a:solidFill>
          <a:schemeClr val="tx1"/>
        </a:solidFill>
        <a:latin typeface="Verdana" panose="020B0604030504040204" pitchFamily="34" charset="0"/>
        <a:ea typeface="MS PGothic" panose="020B0600070205080204" pitchFamily="34" charset="-128"/>
        <a:cs typeface="ＭＳ Ｐゴシック" pitchFamily="-1" charset="-128"/>
      </a:defRPr>
    </a:lvl1pPr>
    <a:lvl2pPr marL="457200" algn="l" rtl="0" eaLnBrk="0" fontAlgn="base" hangingPunct="0">
      <a:spcBef>
        <a:spcPct val="30000"/>
      </a:spcBef>
      <a:spcAft>
        <a:spcPct val="0"/>
      </a:spcAft>
      <a:defRPr sz="1600" kern="1200">
        <a:solidFill>
          <a:schemeClr val="tx1"/>
        </a:solidFill>
        <a:latin typeface="Verdana" panose="020B0604030504040204" pitchFamily="34" charset="0"/>
        <a:ea typeface="MS PGothic" panose="020B0600070205080204" pitchFamily="34" charset="-128"/>
        <a:cs typeface="+mn-cs"/>
      </a:defRPr>
    </a:lvl2pPr>
    <a:lvl3pPr marL="914400" algn="l" rtl="0" eaLnBrk="0" fontAlgn="base" hangingPunct="0">
      <a:spcBef>
        <a:spcPct val="30000"/>
      </a:spcBef>
      <a:spcAft>
        <a:spcPct val="0"/>
      </a:spcAft>
      <a:defRPr sz="1200" kern="1200">
        <a:solidFill>
          <a:schemeClr val="tx1"/>
        </a:solidFill>
        <a:latin typeface="Verdana" panose="020B0604030504040204" pitchFamily="34" charset="0"/>
        <a:ea typeface="MS PGothic" panose="020B0600070205080204" pitchFamily="34" charset="-128"/>
        <a:cs typeface="+mn-cs"/>
      </a:defRPr>
    </a:lvl3pPr>
    <a:lvl4pPr marL="1371600" algn="l" rtl="0" eaLnBrk="0" fontAlgn="base" hangingPunct="0">
      <a:spcBef>
        <a:spcPct val="30000"/>
      </a:spcBef>
      <a:spcAft>
        <a:spcPct val="0"/>
      </a:spcAft>
      <a:defRPr sz="1200" kern="1200">
        <a:solidFill>
          <a:schemeClr val="tx1"/>
        </a:solidFill>
        <a:latin typeface="Verdana" panose="020B0604030504040204" pitchFamily="34" charset="0"/>
        <a:ea typeface="MS PGothic" panose="020B0600070205080204" pitchFamily="34" charset="-128"/>
        <a:cs typeface="+mn-cs"/>
      </a:defRPr>
    </a:lvl4pPr>
    <a:lvl5pPr marL="1828800" algn="l" rtl="0" eaLnBrk="0" fontAlgn="base" hangingPunct="0">
      <a:spcBef>
        <a:spcPct val="30000"/>
      </a:spcBef>
      <a:spcAft>
        <a:spcPct val="0"/>
      </a:spcAft>
      <a:defRPr sz="1200" kern="1200">
        <a:solidFill>
          <a:schemeClr val="tx1"/>
        </a:solidFill>
        <a:latin typeface="Verdana" panose="020B0604030504040204" pitchFamily="34" charset="0"/>
        <a:ea typeface="MS PGothic" panose="020B0600070205080204"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7">
            <a:extLst>
              <a:ext uri="{FF2B5EF4-FFF2-40B4-BE49-F238E27FC236}">
                <a16:creationId xmlns:a16="http://schemas.microsoft.com/office/drawing/2014/main" id="{95974AD3-E4FA-49A4-B799-480C85EC9AA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B3226446-3D3A-4D9A-8EC3-E2DB19B84287}" type="slidenum">
              <a:rPr lang="en-US" altLang="en-US" sz="1300"/>
              <a:pPr/>
              <a:t>2</a:t>
            </a:fld>
            <a:endParaRPr lang="en-US" altLang="en-US" sz="1300"/>
          </a:p>
        </p:txBody>
      </p:sp>
      <p:sp>
        <p:nvSpPr>
          <p:cNvPr id="95235" name="Slide Image Placeholder 1">
            <a:extLst>
              <a:ext uri="{FF2B5EF4-FFF2-40B4-BE49-F238E27FC236}">
                <a16:creationId xmlns:a16="http://schemas.microsoft.com/office/drawing/2014/main" id="{2E3F68D7-3316-4704-A07B-7A1B7D72B14B}"/>
              </a:ext>
            </a:extLst>
          </p:cNvPr>
          <p:cNvSpPr>
            <a:spLocks noGrp="1" noRot="1" noChangeAspect="1" noTextEdit="1"/>
          </p:cNvSpPr>
          <p:nvPr>
            <p:ph type="sldImg"/>
          </p:nvPr>
        </p:nvSpPr>
        <p:spPr>
          <a:ln/>
        </p:spPr>
      </p:sp>
      <p:sp>
        <p:nvSpPr>
          <p:cNvPr id="95236" name="Notes Placeholder 2">
            <a:extLst>
              <a:ext uri="{FF2B5EF4-FFF2-40B4-BE49-F238E27FC236}">
                <a16:creationId xmlns:a16="http://schemas.microsoft.com/office/drawing/2014/main" id="{BCD3DD63-7AF3-4EEC-AAEB-27C37F8884C7}"/>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95237" name="Slide Number Placeholder 3">
            <a:extLst>
              <a:ext uri="{FF2B5EF4-FFF2-40B4-BE49-F238E27FC236}">
                <a16:creationId xmlns:a16="http://schemas.microsoft.com/office/drawing/2014/main" id="{C9F0E661-5C85-4BDE-9A46-0290C7E205DD}"/>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59E8D228-6EF4-4174-8140-501A2EA9997D}" type="slidenum">
              <a:rPr lang="en-US" altLang="en-US" sz="1300"/>
              <a:pPr algn="r" eaLnBrk="1" hangingPunct="1"/>
              <a:t>2</a:t>
            </a:fld>
            <a:endParaRPr lang="en-US" altLang="en-US" sz="130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7">
            <a:extLst>
              <a:ext uri="{FF2B5EF4-FFF2-40B4-BE49-F238E27FC236}">
                <a16:creationId xmlns:a16="http://schemas.microsoft.com/office/drawing/2014/main" id="{527693D7-E221-4943-B9AC-015AE049284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5442952B-4944-48D0-A1FC-AC61317F1F49}" type="slidenum">
              <a:rPr lang="en-US" altLang="en-US" sz="1300"/>
              <a:pPr/>
              <a:t>13</a:t>
            </a:fld>
            <a:endParaRPr lang="en-US" altLang="en-US" sz="1300"/>
          </a:p>
        </p:txBody>
      </p:sp>
      <p:sp>
        <p:nvSpPr>
          <p:cNvPr id="104451" name="Slide Image Placeholder 1">
            <a:extLst>
              <a:ext uri="{FF2B5EF4-FFF2-40B4-BE49-F238E27FC236}">
                <a16:creationId xmlns:a16="http://schemas.microsoft.com/office/drawing/2014/main" id="{7E5DD79B-1625-4DB7-A3FE-51A30D3C7A72}"/>
              </a:ext>
            </a:extLst>
          </p:cNvPr>
          <p:cNvSpPr>
            <a:spLocks noGrp="1" noRot="1" noChangeAspect="1" noTextEdit="1"/>
          </p:cNvSpPr>
          <p:nvPr>
            <p:ph type="sldImg"/>
          </p:nvPr>
        </p:nvSpPr>
        <p:spPr>
          <a:ln/>
        </p:spPr>
      </p:sp>
      <p:sp>
        <p:nvSpPr>
          <p:cNvPr id="104452" name="Notes Placeholder 2">
            <a:extLst>
              <a:ext uri="{FF2B5EF4-FFF2-40B4-BE49-F238E27FC236}">
                <a16:creationId xmlns:a16="http://schemas.microsoft.com/office/drawing/2014/main" id="{FBA121DB-78E8-4E7C-BAA2-0858EE07286D}"/>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04453" name="Slide Number Placeholder 3">
            <a:extLst>
              <a:ext uri="{FF2B5EF4-FFF2-40B4-BE49-F238E27FC236}">
                <a16:creationId xmlns:a16="http://schemas.microsoft.com/office/drawing/2014/main" id="{16421015-A6C4-4504-8988-13454AB92E79}"/>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04C76C90-0C0A-48DD-A0F6-5F6B207E0BE4}" type="slidenum">
              <a:rPr lang="en-US" altLang="en-US" sz="1300"/>
              <a:pPr algn="r" eaLnBrk="1" hangingPunct="1"/>
              <a:t>13</a:t>
            </a:fld>
            <a:endParaRPr lang="en-US" altLang="en-US" sz="130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7">
            <a:extLst>
              <a:ext uri="{FF2B5EF4-FFF2-40B4-BE49-F238E27FC236}">
                <a16:creationId xmlns:a16="http://schemas.microsoft.com/office/drawing/2014/main" id="{8FFAF25B-848E-4051-BEE2-9CCA0E1E6D3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9E69CF4C-D117-4A97-B510-C91C4D8D18D1}" type="slidenum">
              <a:rPr lang="en-US" altLang="en-US" sz="1300"/>
              <a:pPr/>
              <a:t>14</a:t>
            </a:fld>
            <a:endParaRPr lang="en-US" altLang="en-US" sz="1300"/>
          </a:p>
        </p:txBody>
      </p:sp>
      <p:sp>
        <p:nvSpPr>
          <p:cNvPr id="105475" name="Slide Image Placeholder 1">
            <a:extLst>
              <a:ext uri="{FF2B5EF4-FFF2-40B4-BE49-F238E27FC236}">
                <a16:creationId xmlns:a16="http://schemas.microsoft.com/office/drawing/2014/main" id="{CEAFC006-DDB2-4207-841F-B9C4397BFC8C}"/>
              </a:ext>
            </a:extLst>
          </p:cNvPr>
          <p:cNvSpPr>
            <a:spLocks noGrp="1" noRot="1" noChangeAspect="1" noTextEdit="1"/>
          </p:cNvSpPr>
          <p:nvPr>
            <p:ph type="sldImg"/>
          </p:nvPr>
        </p:nvSpPr>
        <p:spPr>
          <a:ln/>
        </p:spPr>
      </p:sp>
      <p:sp>
        <p:nvSpPr>
          <p:cNvPr id="105476" name="Notes Placeholder 2">
            <a:extLst>
              <a:ext uri="{FF2B5EF4-FFF2-40B4-BE49-F238E27FC236}">
                <a16:creationId xmlns:a16="http://schemas.microsoft.com/office/drawing/2014/main" id="{81662F9E-5801-4ADC-9661-AC01D07A2C4A}"/>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05477" name="Slide Number Placeholder 3">
            <a:extLst>
              <a:ext uri="{FF2B5EF4-FFF2-40B4-BE49-F238E27FC236}">
                <a16:creationId xmlns:a16="http://schemas.microsoft.com/office/drawing/2014/main" id="{B149ECD4-E5E4-44CE-8034-E8AE80DEB1FD}"/>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EC30684F-13D4-45C5-BE9D-07F2BB1FA2FC}" type="slidenum">
              <a:rPr lang="en-US" altLang="en-US" sz="1300"/>
              <a:pPr algn="r" eaLnBrk="1" hangingPunct="1"/>
              <a:t>14</a:t>
            </a:fld>
            <a:endParaRPr lang="en-US" altLang="en-US" sz="130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7">
            <a:extLst>
              <a:ext uri="{FF2B5EF4-FFF2-40B4-BE49-F238E27FC236}">
                <a16:creationId xmlns:a16="http://schemas.microsoft.com/office/drawing/2014/main" id="{8508641C-6E55-4FD9-A535-F396F04EC85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A65F3324-916D-4AE5-9001-3A949232BA25}" type="slidenum">
              <a:rPr lang="en-US" altLang="en-US" sz="1300"/>
              <a:pPr/>
              <a:t>15</a:t>
            </a:fld>
            <a:endParaRPr lang="en-US" altLang="en-US" sz="1300"/>
          </a:p>
        </p:txBody>
      </p:sp>
      <p:sp>
        <p:nvSpPr>
          <p:cNvPr id="106499" name="Slide Image Placeholder 1">
            <a:extLst>
              <a:ext uri="{FF2B5EF4-FFF2-40B4-BE49-F238E27FC236}">
                <a16:creationId xmlns:a16="http://schemas.microsoft.com/office/drawing/2014/main" id="{E0C390A9-E8F1-4019-903E-2DF753AF4CB4}"/>
              </a:ext>
            </a:extLst>
          </p:cNvPr>
          <p:cNvSpPr>
            <a:spLocks noGrp="1" noRot="1" noChangeAspect="1" noTextEdit="1"/>
          </p:cNvSpPr>
          <p:nvPr>
            <p:ph type="sldImg"/>
          </p:nvPr>
        </p:nvSpPr>
        <p:spPr>
          <a:ln/>
        </p:spPr>
      </p:sp>
      <p:sp>
        <p:nvSpPr>
          <p:cNvPr id="106500" name="Notes Placeholder 2">
            <a:extLst>
              <a:ext uri="{FF2B5EF4-FFF2-40B4-BE49-F238E27FC236}">
                <a16:creationId xmlns:a16="http://schemas.microsoft.com/office/drawing/2014/main" id="{7B712140-A935-4905-8D25-4FE72ED9CE93}"/>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06501" name="Slide Number Placeholder 3">
            <a:extLst>
              <a:ext uri="{FF2B5EF4-FFF2-40B4-BE49-F238E27FC236}">
                <a16:creationId xmlns:a16="http://schemas.microsoft.com/office/drawing/2014/main" id="{893B05CC-14C0-4922-BC18-093F3DC1F8A5}"/>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8C906314-20C8-4849-8749-977860898FCD}" type="slidenum">
              <a:rPr lang="en-US" altLang="en-US" sz="1300"/>
              <a:pPr algn="r" eaLnBrk="1" hangingPunct="1"/>
              <a:t>15</a:t>
            </a:fld>
            <a:endParaRPr lang="en-US" altLang="en-US" sz="130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7">
            <a:extLst>
              <a:ext uri="{FF2B5EF4-FFF2-40B4-BE49-F238E27FC236}">
                <a16:creationId xmlns:a16="http://schemas.microsoft.com/office/drawing/2014/main" id="{9E55F945-1CD6-4C35-B56D-A5FC8A55FD9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4725F83E-5AB6-47E6-B970-5DE3A56B6B10}" type="slidenum">
              <a:rPr lang="en-US" altLang="en-US" sz="1300"/>
              <a:pPr/>
              <a:t>16</a:t>
            </a:fld>
            <a:endParaRPr lang="en-US" altLang="en-US" sz="1300"/>
          </a:p>
        </p:txBody>
      </p:sp>
      <p:sp>
        <p:nvSpPr>
          <p:cNvPr id="107523" name="Slide Image Placeholder 1">
            <a:extLst>
              <a:ext uri="{FF2B5EF4-FFF2-40B4-BE49-F238E27FC236}">
                <a16:creationId xmlns:a16="http://schemas.microsoft.com/office/drawing/2014/main" id="{23AC4B6C-1985-44B3-9843-0D2C191707E4}"/>
              </a:ext>
            </a:extLst>
          </p:cNvPr>
          <p:cNvSpPr>
            <a:spLocks noGrp="1" noRot="1" noChangeAspect="1" noTextEdit="1"/>
          </p:cNvSpPr>
          <p:nvPr>
            <p:ph type="sldImg"/>
          </p:nvPr>
        </p:nvSpPr>
        <p:spPr>
          <a:ln/>
        </p:spPr>
      </p:sp>
      <p:sp>
        <p:nvSpPr>
          <p:cNvPr id="107524" name="Notes Placeholder 2">
            <a:extLst>
              <a:ext uri="{FF2B5EF4-FFF2-40B4-BE49-F238E27FC236}">
                <a16:creationId xmlns:a16="http://schemas.microsoft.com/office/drawing/2014/main" id="{D1C42D32-893B-4392-9786-CC981838F358}"/>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07525" name="Slide Number Placeholder 3">
            <a:extLst>
              <a:ext uri="{FF2B5EF4-FFF2-40B4-BE49-F238E27FC236}">
                <a16:creationId xmlns:a16="http://schemas.microsoft.com/office/drawing/2014/main" id="{6E075819-4EE6-4E8C-9FDC-358A0F0D034A}"/>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BF5C072E-9C16-4760-A7AB-4AA846D4ECE0}" type="slidenum">
              <a:rPr lang="en-US" altLang="en-US" sz="1300"/>
              <a:pPr algn="r" eaLnBrk="1" hangingPunct="1"/>
              <a:t>16</a:t>
            </a:fld>
            <a:endParaRPr lang="en-US" altLang="en-US" sz="130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7">
            <a:extLst>
              <a:ext uri="{FF2B5EF4-FFF2-40B4-BE49-F238E27FC236}">
                <a16:creationId xmlns:a16="http://schemas.microsoft.com/office/drawing/2014/main" id="{6F4CDB37-08E0-4218-A32E-7246E23A0CF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2D817FC9-4393-457A-A982-098C2FE1B941}" type="slidenum">
              <a:rPr lang="en-US" altLang="en-US" sz="1300"/>
              <a:pPr/>
              <a:t>17</a:t>
            </a:fld>
            <a:endParaRPr lang="en-US" altLang="en-US" sz="1300"/>
          </a:p>
        </p:txBody>
      </p:sp>
      <p:sp>
        <p:nvSpPr>
          <p:cNvPr id="108547" name="Slide Image Placeholder 1">
            <a:extLst>
              <a:ext uri="{FF2B5EF4-FFF2-40B4-BE49-F238E27FC236}">
                <a16:creationId xmlns:a16="http://schemas.microsoft.com/office/drawing/2014/main" id="{7D4632B1-2C63-4D64-A015-CAE679A3CC32}"/>
              </a:ext>
            </a:extLst>
          </p:cNvPr>
          <p:cNvSpPr>
            <a:spLocks noGrp="1" noRot="1" noChangeAspect="1" noTextEdit="1"/>
          </p:cNvSpPr>
          <p:nvPr>
            <p:ph type="sldImg"/>
          </p:nvPr>
        </p:nvSpPr>
        <p:spPr>
          <a:ln/>
        </p:spPr>
      </p:sp>
      <p:sp>
        <p:nvSpPr>
          <p:cNvPr id="108548" name="Notes Placeholder 2">
            <a:extLst>
              <a:ext uri="{FF2B5EF4-FFF2-40B4-BE49-F238E27FC236}">
                <a16:creationId xmlns:a16="http://schemas.microsoft.com/office/drawing/2014/main" id="{055B61B9-BC29-4F52-A3B0-A650B13DC2CC}"/>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08549" name="Slide Number Placeholder 3">
            <a:extLst>
              <a:ext uri="{FF2B5EF4-FFF2-40B4-BE49-F238E27FC236}">
                <a16:creationId xmlns:a16="http://schemas.microsoft.com/office/drawing/2014/main" id="{BCFE19FF-75E5-4836-AB70-BC32C0B23E83}"/>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08660697-245E-4A3E-AD90-AD34FF83D0DE}" type="slidenum">
              <a:rPr lang="en-US" altLang="en-US" sz="1300"/>
              <a:pPr algn="r" eaLnBrk="1" hangingPunct="1"/>
              <a:t>17</a:t>
            </a:fld>
            <a:endParaRPr lang="en-US" altLang="en-US" sz="130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7">
            <a:extLst>
              <a:ext uri="{FF2B5EF4-FFF2-40B4-BE49-F238E27FC236}">
                <a16:creationId xmlns:a16="http://schemas.microsoft.com/office/drawing/2014/main" id="{1B722004-41AD-4B0E-9F3B-3C38C0D84EC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C35F666D-A74F-4AB5-8AD7-2B53705D4E52}" type="slidenum">
              <a:rPr lang="en-US" altLang="en-US" sz="1300"/>
              <a:pPr/>
              <a:t>18</a:t>
            </a:fld>
            <a:endParaRPr lang="en-US" altLang="en-US" sz="1300"/>
          </a:p>
        </p:txBody>
      </p:sp>
      <p:sp>
        <p:nvSpPr>
          <p:cNvPr id="110595" name="Slide Image Placeholder 1">
            <a:extLst>
              <a:ext uri="{FF2B5EF4-FFF2-40B4-BE49-F238E27FC236}">
                <a16:creationId xmlns:a16="http://schemas.microsoft.com/office/drawing/2014/main" id="{0F5EAA2C-5AF7-4DFF-B19B-B1DD2406DBFF}"/>
              </a:ext>
            </a:extLst>
          </p:cNvPr>
          <p:cNvSpPr>
            <a:spLocks noGrp="1" noRot="1" noChangeAspect="1" noTextEdit="1"/>
          </p:cNvSpPr>
          <p:nvPr>
            <p:ph type="sldImg"/>
          </p:nvPr>
        </p:nvSpPr>
        <p:spPr>
          <a:ln/>
        </p:spPr>
      </p:sp>
      <p:sp>
        <p:nvSpPr>
          <p:cNvPr id="110596" name="Notes Placeholder 2">
            <a:extLst>
              <a:ext uri="{FF2B5EF4-FFF2-40B4-BE49-F238E27FC236}">
                <a16:creationId xmlns:a16="http://schemas.microsoft.com/office/drawing/2014/main" id="{E6A6F615-5EAE-4A24-84AA-CE0882339C6E}"/>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10597" name="Slide Number Placeholder 3">
            <a:extLst>
              <a:ext uri="{FF2B5EF4-FFF2-40B4-BE49-F238E27FC236}">
                <a16:creationId xmlns:a16="http://schemas.microsoft.com/office/drawing/2014/main" id="{592CCB40-EBA5-497A-99E0-82315B4AD71A}"/>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7B18CB9A-6C94-45D2-AF24-C6B2034C42DB}" type="slidenum">
              <a:rPr lang="en-US" altLang="en-US" sz="1300"/>
              <a:pPr algn="r" eaLnBrk="1" hangingPunct="1"/>
              <a:t>18</a:t>
            </a:fld>
            <a:endParaRPr lang="en-US" altLang="en-US" sz="130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7">
            <a:extLst>
              <a:ext uri="{FF2B5EF4-FFF2-40B4-BE49-F238E27FC236}">
                <a16:creationId xmlns:a16="http://schemas.microsoft.com/office/drawing/2014/main" id="{EF99225F-CF2A-4A0D-BB8A-CFD4DC139C3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4D8F978B-9657-417F-BD90-2546AC9C1E35}" type="slidenum">
              <a:rPr lang="en-US" altLang="en-US" sz="1300"/>
              <a:pPr/>
              <a:t>19</a:t>
            </a:fld>
            <a:endParaRPr lang="en-US" altLang="en-US" sz="1300"/>
          </a:p>
        </p:txBody>
      </p:sp>
      <p:sp>
        <p:nvSpPr>
          <p:cNvPr id="111619" name="Slide Image Placeholder 1">
            <a:extLst>
              <a:ext uri="{FF2B5EF4-FFF2-40B4-BE49-F238E27FC236}">
                <a16:creationId xmlns:a16="http://schemas.microsoft.com/office/drawing/2014/main" id="{5B4D17D5-EB43-406A-99B4-7A36746E919E}"/>
              </a:ext>
            </a:extLst>
          </p:cNvPr>
          <p:cNvSpPr>
            <a:spLocks noGrp="1" noRot="1" noChangeAspect="1" noTextEdit="1"/>
          </p:cNvSpPr>
          <p:nvPr>
            <p:ph type="sldImg"/>
          </p:nvPr>
        </p:nvSpPr>
        <p:spPr>
          <a:ln/>
        </p:spPr>
      </p:sp>
      <p:sp>
        <p:nvSpPr>
          <p:cNvPr id="111620" name="Notes Placeholder 2">
            <a:extLst>
              <a:ext uri="{FF2B5EF4-FFF2-40B4-BE49-F238E27FC236}">
                <a16:creationId xmlns:a16="http://schemas.microsoft.com/office/drawing/2014/main" id="{6BCEA9F7-5F80-497B-A4E5-C9A70E363C3A}"/>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11621" name="Slide Number Placeholder 3">
            <a:extLst>
              <a:ext uri="{FF2B5EF4-FFF2-40B4-BE49-F238E27FC236}">
                <a16:creationId xmlns:a16="http://schemas.microsoft.com/office/drawing/2014/main" id="{88E85B12-1762-4EAD-8B77-00B54D8C9A14}"/>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4B05802E-2246-4FBA-9035-543F389C0AEC}" type="slidenum">
              <a:rPr lang="en-US" altLang="en-US" sz="1300"/>
              <a:pPr algn="r" eaLnBrk="1" hangingPunct="1"/>
              <a:t>19</a:t>
            </a:fld>
            <a:endParaRPr lang="en-US" altLang="en-US" sz="130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7">
            <a:extLst>
              <a:ext uri="{FF2B5EF4-FFF2-40B4-BE49-F238E27FC236}">
                <a16:creationId xmlns:a16="http://schemas.microsoft.com/office/drawing/2014/main" id="{5A5D0AD3-E241-4204-8652-7F6E7681BE3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57B471E0-79BD-4E91-B602-1EC46765BAC4}" type="slidenum">
              <a:rPr lang="en-US" altLang="en-US" sz="1300"/>
              <a:pPr/>
              <a:t>20</a:t>
            </a:fld>
            <a:endParaRPr lang="en-US" altLang="en-US" sz="1300"/>
          </a:p>
        </p:txBody>
      </p:sp>
      <p:sp>
        <p:nvSpPr>
          <p:cNvPr id="112643" name="Slide Image Placeholder 1">
            <a:extLst>
              <a:ext uri="{FF2B5EF4-FFF2-40B4-BE49-F238E27FC236}">
                <a16:creationId xmlns:a16="http://schemas.microsoft.com/office/drawing/2014/main" id="{9C50F36C-3D98-4361-ACF2-7A059B1C8F1A}"/>
              </a:ext>
            </a:extLst>
          </p:cNvPr>
          <p:cNvSpPr>
            <a:spLocks noGrp="1" noRot="1" noChangeAspect="1" noTextEdit="1"/>
          </p:cNvSpPr>
          <p:nvPr>
            <p:ph type="sldImg"/>
          </p:nvPr>
        </p:nvSpPr>
        <p:spPr>
          <a:ln/>
        </p:spPr>
      </p:sp>
      <p:sp>
        <p:nvSpPr>
          <p:cNvPr id="112644" name="Notes Placeholder 2">
            <a:extLst>
              <a:ext uri="{FF2B5EF4-FFF2-40B4-BE49-F238E27FC236}">
                <a16:creationId xmlns:a16="http://schemas.microsoft.com/office/drawing/2014/main" id="{145E4822-341D-48D0-9369-A9C889357D96}"/>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12645" name="Slide Number Placeholder 3">
            <a:extLst>
              <a:ext uri="{FF2B5EF4-FFF2-40B4-BE49-F238E27FC236}">
                <a16:creationId xmlns:a16="http://schemas.microsoft.com/office/drawing/2014/main" id="{EB27B9C1-2971-4CC4-BC3A-46148D27C996}"/>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031A522A-C855-4FD1-AADE-56411BBCC202}" type="slidenum">
              <a:rPr lang="en-US" altLang="en-US" sz="1300"/>
              <a:pPr algn="r" eaLnBrk="1" hangingPunct="1"/>
              <a:t>20</a:t>
            </a:fld>
            <a:endParaRPr lang="en-US" altLang="en-US" sz="130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7">
            <a:extLst>
              <a:ext uri="{FF2B5EF4-FFF2-40B4-BE49-F238E27FC236}">
                <a16:creationId xmlns:a16="http://schemas.microsoft.com/office/drawing/2014/main" id="{E82A2B81-7CA6-4B64-B26C-940CE3CDCE3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43ADAAD4-4EAB-4D89-9BB1-F4054E03E7C3}" type="slidenum">
              <a:rPr lang="en-US" altLang="en-US" sz="1300"/>
              <a:pPr/>
              <a:t>21</a:t>
            </a:fld>
            <a:endParaRPr lang="en-US" altLang="en-US" sz="1300"/>
          </a:p>
        </p:txBody>
      </p:sp>
      <p:sp>
        <p:nvSpPr>
          <p:cNvPr id="113667" name="Slide Image Placeholder 1">
            <a:extLst>
              <a:ext uri="{FF2B5EF4-FFF2-40B4-BE49-F238E27FC236}">
                <a16:creationId xmlns:a16="http://schemas.microsoft.com/office/drawing/2014/main" id="{B7CD88DC-9306-4086-AC2A-B12323E8440C}"/>
              </a:ext>
            </a:extLst>
          </p:cNvPr>
          <p:cNvSpPr>
            <a:spLocks noGrp="1" noRot="1" noChangeAspect="1" noTextEdit="1"/>
          </p:cNvSpPr>
          <p:nvPr>
            <p:ph type="sldImg"/>
          </p:nvPr>
        </p:nvSpPr>
        <p:spPr>
          <a:ln/>
        </p:spPr>
      </p:sp>
      <p:sp>
        <p:nvSpPr>
          <p:cNvPr id="113668" name="Notes Placeholder 2">
            <a:extLst>
              <a:ext uri="{FF2B5EF4-FFF2-40B4-BE49-F238E27FC236}">
                <a16:creationId xmlns:a16="http://schemas.microsoft.com/office/drawing/2014/main" id="{95D40081-BBB5-4BF3-8F7B-4B22D1D627B8}"/>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13669" name="Slide Number Placeholder 3">
            <a:extLst>
              <a:ext uri="{FF2B5EF4-FFF2-40B4-BE49-F238E27FC236}">
                <a16:creationId xmlns:a16="http://schemas.microsoft.com/office/drawing/2014/main" id="{90DD7E40-33E5-4F92-AA2D-F4E8CBA7972F}"/>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83EF4074-1022-45BC-BC3A-1C95503AC791}" type="slidenum">
              <a:rPr lang="en-US" altLang="en-US" sz="1300"/>
              <a:pPr algn="r" eaLnBrk="1" hangingPunct="1"/>
              <a:t>21</a:t>
            </a:fld>
            <a:endParaRPr lang="en-US" altLang="en-US" sz="130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7">
            <a:extLst>
              <a:ext uri="{FF2B5EF4-FFF2-40B4-BE49-F238E27FC236}">
                <a16:creationId xmlns:a16="http://schemas.microsoft.com/office/drawing/2014/main" id="{947AA6C4-5926-44CF-9D42-93246153420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80ACA532-A1B1-4668-BF11-3026164638A7}" type="slidenum">
              <a:rPr lang="en-US" altLang="en-US" sz="1300"/>
              <a:pPr/>
              <a:t>22</a:t>
            </a:fld>
            <a:endParaRPr lang="en-US" altLang="en-US" sz="1300"/>
          </a:p>
        </p:txBody>
      </p:sp>
      <p:sp>
        <p:nvSpPr>
          <p:cNvPr id="114691" name="Slide Image Placeholder 1">
            <a:extLst>
              <a:ext uri="{FF2B5EF4-FFF2-40B4-BE49-F238E27FC236}">
                <a16:creationId xmlns:a16="http://schemas.microsoft.com/office/drawing/2014/main" id="{1776E9A6-697F-4162-8509-CCD598A264F3}"/>
              </a:ext>
            </a:extLst>
          </p:cNvPr>
          <p:cNvSpPr>
            <a:spLocks noGrp="1" noRot="1" noChangeAspect="1" noTextEdit="1"/>
          </p:cNvSpPr>
          <p:nvPr>
            <p:ph type="sldImg"/>
          </p:nvPr>
        </p:nvSpPr>
        <p:spPr>
          <a:ln/>
        </p:spPr>
      </p:sp>
      <p:sp>
        <p:nvSpPr>
          <p:cNvPr id="114692" name="Notes Placeholder 2">
            <a:extLst>
              <a:ext uri="{FF2B5EF4-FFF2-40B4-BE49-F238E27FC236}">
                <a16:creationId xmlns:a16="http://schemas.microsoft.com/office/drawing/2014/main" id="{291F5B21-E337-48ED-9B61-280AEECB2FE2}"/>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14693" name="Slide Number Placeholder 3">
            <a:extLst>
              <a:ext uri="{FF2B5EF4-FFF2-40B4-BE49-F238E27FC236}">
                <a16:creationId xmlns:a16="http://schemas.microsoft.com/office/drawing/2014/main" id="{1033B503-0971-4FF1-A5EF-E70307F565F6}"/>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662F1AA6-86D1-43B9-9C7F-D0E26A3366F1}" type="slidenum">
              <a:rPr lang="en-US" altLang="en-US" sz="1300"/>
              <a:pPr algn="r" eaLnBrk="1" hangingPunct="1"/>
              <a:t>22</a:t>
            </a:fld>
            <a:endParaRPr lang="en-US" altLang="en-US" sz="13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7">
            <a:extLst>
              <a:ext uri="{FF2B5EF4-FFF2-40B4-BE49-F238E27FC236}">
                <a16:creationId xmlns:a16="http://schemas.microsoft.com/office/drawing/2014/main" id="{42A2B56F-A3C0-49DF-8FBB-1FCC978987D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2DC84ADD-ECDF-4E3D-A8C8-A58F2B523731}" type="slidenum">
              <a:rPr lang="en-US" altLang="en-US" sz="1300"/>
              <a:pPr/>
              <a:t>3</a:t>
            </a:fld>
            <a:endParaRPr lang="en-US" altLang="en-US" sz="1300"/>
          </a:p>
        </p:txBody>
      </p:sp>
      <p:sp>
        <p:nvSpPr>
          <p:cNvPr id="96259" name="Slide Image Placeholder 1">
            <a:extLst>
              <a:ext uri="{FF2B5EF4-FFF2-40B4-BE49-F238E27FC236}">
                <a16:creationId xmlns:a16="http://schemas.microsoft.com/office/drawing/2014/main" id="{4F4E5784-08E4-48FC-A4E8-51B764B1C8F1}"/>
              </a:ext>
            </a:extLst>
          </p:cNvPr>
          <p:cNvSpPr>
            <a:spLocks noGrp="1" noRot="1" noChangeAspect="1" noTextEdit="1"/>
          </p:cNvSpPr>
          <p:nvPr>
            <p:ph type="sldImg"/>
          </p:nvPr>
        </p:nvSpPr>
        <p:spPr>
          <a:ln/>
        </p:spPr>
      </p:sp>
      <p:sp>
        <p:nvSpPr>
          <p:cNvPr id="96260" name="Notes Placeholder 2">
            <a:extLst>
              <a:ext uri="{FF2B5EF4-FFF2-40B4-BE49-F238E27FC236}">
                <a16:creationId xmlns:a16="http://schemas.microsoft.com/office/drawing/2014/main" id="{49EFB8AD-B980-458F-8F55-3BB67605F43F}"/>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96261" name="Slide Number Placeholder 3">
            <a:extLst>
              <a:ext uri="{FF2B5EF4-FFF2-40B4-BE49-F238E27FC236}">
                <a16:creationId xmlns:a16="http://schemas.microsoft.com/office/drawing/2014/main" id="{AC9608A1-D39C-41EE-902A-A6D131C223DD}"/>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C62DEFEB-454B-457E-A004-348C06C5F3E7}" type="slidenum">
              <a:rPr lang="en-US" altLang="en-US" sz="1300"/>
              <a:pPr algn="r" eaLnBrk="1" hangingPunct="1"/>
              <a:t>3</a:t>
            </a:fld>
            <a:endParaRPr lang="en-US" altLang="en-US" sz="130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7">
            <a:extLst>
              <a:ext uri="{FF2B5EF4-FFF2-40B4-BE49-F238E27FC236}">
                <a16:creationId xmlns:a16="http://schemas.microsoft.com/office/drawing/2014/main" id="{B02AA211-1955-4D57-8CA5-34B15720456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E3336C2C-F77D-476C-A228-7977525822B4}" type="slidenum">
              <a:rPr lang="en-US" altLang="en-US" sz="1300"/>
              <a:pPr/>
              <a:t>23</a:t>
            </a:fld>
            <a:endParaRPr lang="en-US" altLang="en-US" sz="1300"/>
          </a:p>
        </p:txBody>
      </p:sp>
      <p:sp>
        <p:nvSpPr>
          <p:cNvPr id="115715" name="Slide Image Placeholder 1">
            <a:extLst>
              <a:ext uri="{FF2B5EF4-FFF2-40B4-BE49-F238E27FC236}">
                <a16:creationId xmlns:a16="http://schemas.microsoft.com/office/drawing/2014/main" id="{1FBC5BAD-D46B-413E-A51F-3E728C28AD09}"/>
              </a:ext>
            </a:extLst>
          </p:cNvPr>
          <p:cNvSpPr>
            <a:spLocks noGrp="1" noRot="1" noChangeAspect="1" noTextEdit="1"/>
          </p:cNvSpPr>
          <p:nvPr>
            <p:ph type="sldImg"/>
          </p:nvPr>
        </p:nvSpPr>
        <p:spPr>
          <a:ln/>
        </p:spPr>
      </p:sp>
      <p:sp>
        <p:nvSpPr>
          <p:cNvPr id="115716" name="Notes Placeholder 2">
            <a:extLst>
              <a:ext uri="{FF2B5EF4-FFF2-40B4-BE49-F238E27FC236}">
                <a16:creationId xmlns:a16="http://schemas.microsoft.com/office/drawing/2014/main" id="{25ED19A1-3608-4CF5-9860-B8402CE89418}"/>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15717" name="Slide Number Placeholder 3">
            <a:extLst>
              <a:ext uri="{FF2B5EF4-FFF2-40B4-BE49-F238E27FC236}">
                <a16:creationId xmlns:a16="http://schemas.microsoft.com/office/drawing/2014/main" id="{26E18247-5405-4E9A-BE3C-CA8B5D724144}"/>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AF5CAC18-7EC5-4F4C-91CC-4F40A724B390}" type="slidenum">
              <a:rPr lang="en-US" altLang="en-US" sz="1300"/>
              <a:pPr algn="r" eaLnBrk="1" hangingPunct="1"/>
              <a:t>23</a:t>
            </a:fld>
            <a:endParaRPr lang="en-US" altLang="en-US" sz="130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7">
            <a:extLst>
              <a:ext uri="{FF2B5EF4-FFF2-40B4-BE49-F238E27FC236}">
                <a16:creationId xmlns:a16="http://schemas.microsoft.com/office/drawing/2014/main" id="{6607BDA7-01A7-4EE1-9A14-B6D8EF39BB5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F448C4E4-AB37-49EF-B01F-CD53AF0EBF6F}" type="slidenum">
              <a:rPr lang="en-US" altLang="en-US" sz="1300"/>
              <a:pPr/>
              <a:t>24</a:t>
            </a:fld>
            <a:endParaRPr lang="en-US" altLang="en-US" sz="1300"/>
          </a:p>
        </p:txBody>
      </p:sp>
      <p:sp>
        <p:nvSpPr>
          <p:cNvPr id="116739" name="Slide Image Placeholder 1">
            <a:extLst>
              <a:ext uri="{FF2B5EF4-FFF2-40B4-BE49-F238E27FC236}">
                <a16:creationId xmlns:a16="http://schemas.microsoft.com/office/drawing/2014/main" id="{BAAEA785-E362-4060-9F87-DD01F9C7606A}"/>
              </a:ext>
            </a:extLst>
          </p:cNvPr>
          <p:cNvSpPr>
            <a:spLocks noGrp="1" noRot="1" noChangeAspect="1" noTextEdit="1"/>
          </p:cNvSpPr>
          <p:nvPr>
            <p:ph type="sldImg"/>
          </p:nvPr>
        </p:nvSpPr>
        <p:spPr>
          <a:ln/>
        </p:spPr>
      </p:sp>
      <p:sp>
        <p:nvSpPr>
          <p:cNvPr id="116740" name="Notes Placeholder 2">
            <a:extLst>
              <a:ext uri="{FF2B5EF4-FFF2-40B4-BE49-F238E27FC236}">
                <a16:creationId xmlns:a16="http://schemas.microsoft.com/office/drawing/2014/main" id="{6E5398CA-90B4-4203-8920-E971B5A733A2}"/>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16741" name="Slide Number Placeholder 3">
            <a:extLst>
              <a:ext uri="{FF2B5EF4-FFF2-40B4-BE49-F238E27FC236}">
                <a16:creationId xmlns:a16="http://schemas.microsoft.com/office/drawing/2014/main" id="{C37D61C6-2392-4369-A9C9-59F235053487}"/>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64930F2F-DDF7-48CD-966B-F53A9E379BF5}" type="slidenum">
              <a:rPr lang="en-US" altLang="en-US" sz="1300"/>
              <a:pPr algn="r" eaLnBrk="1" hangingPunct="1"/>
              <a:t>24</a:t>
            </a:fld>
            <a:endParaRPr lang="en-US" altLang="en-US" sz="130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7">
            <a:extLst>
              <a:ext uri="{FF2B5EF4-FFF2-40B4-BE49-F238E27FC236}">
                <a16:creationId xmlns:a16="http://schemas.microsoft.com/office/drawing/2014/main" id="{ED646390-6E34-4A29-9EEF-BD3BAAE663A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268FAC87-A723-4E9A-9141-EE34CEA53A18}" type="slidenum">
              <a:rPr lang="en-US" altLang="en-US" sz="1300"/>
              <a:pPr/>
              <a:t>25</a:t>
            </a:fld>
            <a:endParaRPr lang="en-US" altLang="en-US" sz="1300"/>
          </a:p>
        </p:txBody>
      </p:sp>
      <p:sp>
        <p:nvSpPr>
          <p:cNvPr id="117763" name="Slide Image Placeholder 1">
            <a:extLst>
              <a:ext uri="{FF2B5EF4-FFF2-40B4-BE49-F238E27FC236}">
                <a16:creationId xmlns:a16="http://schemas.microsoft.com/office/drawing/2014/main" id="{E9BE012B-5AF4-4525-A43E-4BB7CBDED455}"/>
              </a:ext>
            </a:extLst>
          </p:cNvPr>
          <p:cNvSpPr>
            <a:spLocks noGrp="1" noRot="1" noChangeAspect="1" noTextEdit="1"/>
          </p:cNvSpPr>
          <p:nvPr>
            <p:ph type="sldImg"/>
          </p:nvPr>
        </p:nvSpPr>
        <p:spPr>
          <a:ln/>
        </p:spPr>
      </p:sp>
      <p:sp>
        <p:nvSpPr>
          <p:cNvPr id="117764" name="Notes Placeholder 2">
            <a:extLst>
              <a:ext uri="{FF2B5EF4-FFF2-40B4-BE49-F238E27FC236}">
                <a16:creationId xmlns:a16="http://schemas.microsoft.com/office/drawing/2014/main" id="{5EB569DB-F22D-4121-8B8D-FAF62D52F4F2}"/>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17765" name="Slide Number Placeholder 3">
            <a:extLst>
              <a:ext uri="{FF2B5EF4-FFF2-40B4-BE49-F238E27FC236}">
                <a16:creationId xmlns:a16="http://schemas.microsoft.com/office/drawing/2014/main" id="{01A9DECA-C6E5-45E9-A2FE-7853F613579E}"/>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F0F47C9D-A8F7-41C4-913D-2CEE8D42C3E3}" type="slidenum">
              <a:rPr lang="en-US" altLang="en-US" sz="1300"/>
              <a:pPr algn="r" eaLnBrk="1" hangingPunct="1"/>
              <a:t>25</a:t>
            </a:fld>
            <a:endParaRPr lang="en-US" altLang="en-US" sz="130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7">
            <a:extLst>
              <a:ext uri="{FF2B5EF4-FFF2-40B4-BE49-F238E27FC236}">
                <a16:creationId xmlns:a16="http://schemas.microsoft.com/office/drawing/2014/main" id="{8AF5F977-BCAA-4654-85C6-23B4C3A2CA3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56BC46B0-05CA-4874-9439-C9CD38D379FD}" type="slidenum">
              <a:rPr lang="en-US" altLang="en-US" sz="1300"/>
              <a:pPr/>
              <a:t>26</a:t>
            </a:fld>
            <a:endParaRPr lang="en-US" altLang="en-US" sz="1300"/>
          </a:p>
        </p:txBody>
      </p:sp>
      <p:sp>
        <p:nvSpPr>
          <p:cNvPr id="118787" name="Slide Image Placeholder 1">
            <a:extLst>
              <a:ext uri="{FF2B5EF4-FFF2-40B4-BE49-F238E27FC236}">
                <a16:creationId xmlns:a16="http://schemas.microsoft.com/office/drawing/2014/main" id="{87EBF749-9782-4119-9857-17554038A128}"/>
              </a:ext>
            </a:extLst>
          </p:cNvPr>
          <p:cNvSpPr>
            <a:spLocks noGrp="1" noRot="1" noChangeAspect="1" noTextEdit="1"/>
          </p:cNvSpPr>
          <p:nvPr>
            <p:ph type="sldImg"/>
          </p:nvPr>
        </p:nvSpPr>
        <p:spPr>
          <a:ln/>
        </p:spPr>
      </p:sp>
      <p:sp>
        <p:nvSpPr>
          <p:cNvPr id="118788" name="Notes Placeholder 2">
            <a:extLst>
              <a:ext uri="{FF2B5EF4-FFF2-40B4-BE49-F238E27FC236}">
                <a16:creationId xmlns:a16="http://schemas.microsoft.com/office/drawing/2014/main" id="{6B7BD881-64AD-4342-9B9B-987297A9979F}"/>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18789" name="Slide Number Placeholder 3">
            <a:extLst>
              <a:ext uri="{FF2B5EF4-FFF2-40B4-BE49-F238E27FC236}">
                <a16:creationId xmlns:a16="http://schemas.microsoft.com/office/drawing/2014/main" id="{6F42AA54-8B78-4664-94FB-1F2CB6F696B4}"/>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C9BE91CA-DB2B-4881-A6A5-484EA4A41816}" type="slidenum">
              <a:rPr lang="en-US" altLang="en-US" sz="1300"/>
              <a:pPr algn="r" eaLnBrk="1" hangingPunct="1"/>
              <a:t>26</a:t>
            </a:fld>
            <a:endParaRPr lang="en-US" altLang="en-US" sz="130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7">
            <a:extLst>
              <a:ext uri="{FF2B5EF4-FFF2-40B4-BE49-F238E27FC236}">
                <a16:creationId xmlns:a16="http://schemas.microsoft.com/office/drawing/2014/main" id="{4DE5A638-C36D-4B33-84A8-BB30A313DA9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A416E8EE-F753-46B0-A397-E47F9466844A}" type="slidenum">
              <a:rPr lang="en-US" altLang="en-US" sz="1300"/>
              <a:pPr/>
              <a:t>27</a:t>
            </a:fld>
            <a:endParaRPr lang="en-US" altLang="en-US" sz="1300"/>
          </a:p>
        </p:txBody>
      </p:sp>
      <p:sp>
        <p:nvSpPr>
          <p:cNvPr id="122883" name="Slide Image Placeholder 1">
            <a:extLst>
              <a:ext uri="{FF2B5EF4-FFF2-40B4-BE49-F238E27FC236}">
                <a16:creationId xmlns:a16="http://schemas.microsoft.com/office/drawing/2014/main" id="{2A6EFDFB-A252-4E5B-93D0-909AEB2C6F5C}"/>
              </a:ext>
            </a:extLst>
          </p:cNvPr>
          <p:cNvSpPr>
            <a:spLocks noGrp="1" noRot="1" noChangeAspect="1" noTextEdit="1"/>
          </p:cNvSpPr>
          <p:nvPr>
            <p:ph type="sldImg"/>
          </p:nvPr>
        </p:nvSpPr>
        <p:spPr>
          <a:ln/>
        </p:spPr>
      </p:sp>
      <p:sp>
        <p:nvSpPr>
          <p:cNvPr id="122884" name="Notes Placeholder 2">
            <a:extLst>
              <a:ext uri="{FF2B5EF4-FFF2-40B4-BE49-F238E27FC236}">
                <a16:creationId xmlns:a16="http://schemas.microsoft.com/office/drawing/2014/main" id="{A9605780-C8C2-4A10-8816-823B54FEAC0A}"/>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22885" name="Slide Number Placeholder 3">
            <a:extLst>
              <a:ext uri="{FF2B5EF4-FFF2-40B4-BE49-F238E27FC236}">
                <a16:creationId xmlns:a16="http://schemas.microsoft.com/office/drawing/2014/main" id="{833EB97A-E42A-4577-B776-8A686BD1E99D}"/>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EBDBA714-E798-4B1E-BCA0-A9281EFBFD63}" type="slidenum">
              <a:rPr lang="en-US" altLang="en-US" sz="1300"/>
              <a:pPr algn="r" eaLnBrk="1" hangingPunct="1"/>
              <a:t>27</a:t>
            </a:fld>
            <a:endParaRPr lang="en-US" altLang="en-US" sz="130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28</a:t>
            </a:fld>
            <a:endParaRPr lang="en-US" dirty="0"/>
          </a:p>
        </p:txBody>
      </p:sp>
    </p:spTree>
    <p:extLst>
      <p:ext uri="{BB962C8B-B14F-4D97-AF65-F5344CB8AC3E}">
        <p14:creationId xmlns:p14="http://schemas.microsoft.com/office/powerpoint/2010/main" val="57594988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29</a:t>
            </a:fld>
            <a:endParaRPr lang="en-US" dirty="0"/>
          </a:p>
        </p:txBody>
      </p:sp>
    </p:spTree>
    <p:extLst>
      <p:ext uri="{BB962C8B-B14F-4D97-AF65-F5344CB8AC3E}">
        <p14:creationId xmlns:p14="http://schemas.microsoft.com/office/powerpoint/2010/main" val="43241092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7">
            <a:extLst>
              <a:ext uri="{FF2B5EF4-FFF2-40B4-BE49-F238E27FC236}">
                <a16:creationId xmlns:a16="http://schemas.microsoft.com/office/drawing/2014/main" id="{DCE4FB98-59DE-48B7-8326-A690163FE5F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0A5D4734-2EA7-43CA-8CC1-159587B6F43F}" type="slidenum">
              <a:rPr lang="en-US" altLang="en-US" sz="1300"/>
              <a:pPr/>
              <a:t>30</a:t>
            </a:fld>
            <a:endParaRPr lang="en-US" altLang="en-US" sz="1300"/>
          </a:p>
        </p:txBody>
      </p:sp>
      <p:sp>
        <p:nvSpPr>
          <p:cNvPr id="125955" name="Slide Image Placeholder 1">
            <a:extLst>
              <a:ext uri="{FF2B5EF4-FFF2-40B4-BE49-F238E27FC236}">
                <a16:creationId xmlns:a16="http://schemas.microsoft.com/office/drawing/2014/main" id="{251629FC-83D5-4BCD-937B-8C0C64678EE1}"/>
              </a:ext>
            </a:extLst>
          </p:cNvPr>
          <p:cNvSpPr>
            <a:spLocks noGrp="1" noRot="1" noChangeAspect="1" noTextEdit="1"/>
          </p:cNvSpPr>
          <p:nvPr>
            <p:ph type="sldImg"/>
          </p:nvPr>
        </p:nvSpPr>
        <p:spPr>
          <a:ln/>
        </p:spPr>
      </p:sp>
      <p:sp>
        <p:nvSpPr>
          <p:cNvPr id="125956" name="Notes Placeholder 2">
            <a:extLst>
              <a:ext uri="{FF2B5EF4-FFF2-40B4-BE49-F238E27FC236}">
                <a16:creationId xmlns:a16="http://schemas.microsoft.com/office/drawing/2014/main" id="{DA096FAA-F749-49AD-9071-15840AEB6742}"/>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25957" name="Slide Number Placeholder 3">
            <a:extLst>
              <a:ext uri="{FF2B5EF4-FFF2-40B4-BE49-F238E27FC236}">
                <a16:creationId xmlns:a16="http://schemas.microsoft.com/office/drawing/2014/main" id="{654561E2-BCCC-4428-8A77-F0E4FAFF71FF}"/>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0B77B495-1D87-4ED8-B9FF-B91A83D6D760}" type="slidenum">
              <a:rPr lang="en-US" altLang="en-US" sz="1300"/>
              <a:pPr algn="r" eaLnBrk="1" hangingPunct="1"/>
              <a:t>30</a:t>
            </a:fld>
            <a:endParaRPr lang="en-US" altLang="en-US" sz="130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31</a:t>
            </a:fld>
            <a:endParaRPr lang="en-US" dirty="0"/>
          </a:p>
        </p:txBody>
      </p:sp>
    </p:spTree>
    <p:extLst>
      <p:ext uri="{BB962C8B-B14F-4D97-AF65-F5344CB8AC3E}">
        <p14:creationId xmlns:p14="http://schemas.microsoft.com/office/powerpoint/2010/main" val="143965624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32</a:t>
            </a:fld>
            <a:endParaRPr lang="en-US" dirty="0"/>
          </a:p>
        </p:txBody>
      </p:sp>
    </p:spTree>
    <p:extLst>
      <p:ext uri="{BB962C8B-B14F-4D97-AF65-F5344CB8AC3E}">
        <p14:creationId xmlns:p14="http://schemas.microsoft.com/office/powerpoint/2010/main" val="17569403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a:extLst>
              <a:ext uri="{FF2B5EF4-FFF2-40B4-BE49-F238E27FC236}">
                <a16:creationId xmlns:a16="http://schemas.microsoft.com/office/drawing/2014/main" id="{B0FA8F24-8726-4DBA-ACA8-273ED2FB13C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038D1429-EEBE-4303-87F1-D0116244C0BD}" type="slidenum">
              <a:rPr lang="en-US" altLang="en-US" sz="1300"/>
              <a:pPr/>
              <a:t>5</a:t>
            </a:fld>
            <a:endParaRPr lang="en-US" altLang="en-US" sz="1300"/>
          </a:p>
        </p:txBody>
      </p:sp>
      <p:sp>
        <p:nvSpPr>
          <p:cNvPr id="97283" name="Slide Image Placeholder 1">
            <a:extLst>
              <a:ext uri="{FF2B5EF4-FFF2-40B4-BE49-F238E27FC236}">
                <a16:creationId xmlns:a16="http://schemas.microsoft.com/office/drawing/2014/main" id="{005C702C-33B7-45B4-A7A4-6C1765829F11}"/>
              </a:ext>
            </a:extLst>
          </p:cNvPr>
          <p:cNvSpPr>
            <a:spLocks noGrp="1" noRot="1" noChangeAspect="1" noTextEdit="1"/>
          </p:cNvSpPr>
          <p:nvPr>
            <p:ph type="sldImg"/>
          </p:nvPr>
        </p:nvSpPr>
        <p:spPr>
          <a:ln/>
        </p:spPr>
      </p:sp>
      <p:sp>
        <p:nvSpPr>
          <p:cNvPr id="97284" name="Notes Placeholder 2">
            <a:extLst>
              <a:ext uri="{FF2B5EF4-FFF2-40B4-BE49-F238E27FC236}">
                <a16:creationId xmlns:a16="http://schemas.microsoft.com/office/drawing/2014/main" id="{D1737EC9-ED55-4DB2-A0CD-4C824BAE0F76}"/>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97285" name="Slide Number Placeholder 3">
            <a:extLst>
              <a:ext uri="{FF2B5EF4-FFF2-40B4-BE49-F238E27FC236}">
                <a16:creationId xmlns:a16="http://schemas.microsoft.com/office/drawing/2014/main" id="{D323B733-1ADD-48AE-ACFC-78C89AE1E7CF}"/>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1958FC18-E336-4ABF-91C5-9787F6B722F3}" type="slidenum">
              <a:rPr lang="en-US" altLang="en-US" sz="1300"/>
              <a:pPr algn="r" eaLnBrk="1" hangingPunct="1"/>
              <a:t>5</a:t>
            </a:fld>
            <a:endParaRPr lang="en-US" altLang="en-US" sz="130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7">
            <a:extLst>
              <a:ext uri="{FF2B5EF4-FFF2-40B4-BE49-F238E27FC236}">
                <a16:creationId xmlns:a16="http://schemas.microsoft.com/office/drawing/2014/main" id="{07C896DB-7BFF-42B8-ADE6-2F6B581E515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59946FA4-95A3-4789-91AF-88226E3D32D9}" type="slidenum">
              <a:rPr lang="en-US" altLang="en-US" sz="1300"/>
              <a:pPr/>
              <a:t>33</a:t>
            </a:fld>
            <a:endParaRPr lang="en-US" altLang="en-US" sz="1300"/>
          </a:p>
        </p:txBody>
      </p:sp>
      <p:sp>
        <p:nvSpPr>
          <p:cNvPr id="132099" name="Slide Image Placeholder 1">
            <a:extLst>
              <a:ext uri="{FF2B5EF4-FFF2-40B4-BE49-F238E27FC236}">
                <a16:creationId xmlns:a16="http://schemas.microsoft.com/office/drawing/2014/main" id="{0180A869-A993-480B-8514-C9EB8440372C}"/>
              </a:ext>
            </a:extLst>
          </p:cNvPr>
          <p:cNvSpPr>
            <a:spLocks noGrp="1" noRot="1" noChangeAspect="1" noTextEdit="1"/>
          </p:cNvSpPr>
          <p:nvPr>
            <p:ph type="sldImg"/>
          </p:nvPr>
        </p:nvSpPr>
        <p:spPr>
          <a:ln/>
        </p:spPr>
      </p:sp>
      <p:sp>
        <p:nvSpPr>
          <p:cNvPr id="132100" name="Notes Placeholder 2">
            <a:extLst>
              <a:ext uri="{FF2B5EF4-FFF2-40B4-BE49-F238E27FC236}">
                <a16:creationId xmlns:a16="http://schemas.microsoft.com/office/drawing/2014/main" id="{BF3F13BF-491F-4E10-81DD-C31D40BFCDB0}"/>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2101" name="Slide Number Placeholder 3">
            <a:extLst>
              <a:ext uri="{FF2B5EF4-FFF2-40B4-BE49-F238E27FC236}">
                <a16:creationId xmlns:a16="http://schemas.microsoft.com/office/drawing/2014/main" id="{D96D4B6D-4015-4D6A-8E75-BC8E4A5EDA93}"/>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4BEDCB74-7192-4971-8E53-AD07C185B895}" type="slidenum">
              <a:rPr lang="en-US" altLang="en-US" sz="1300"/>
              <a:pPr algn="r" eaLnBrk="1" hangingPunct="1"/>
              <a:t>33</a:t>
            </a:fld>
            <a:endParaRPr lang="en-US" altLang="en-US" sz="130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7">
            <a:extLst>
              <a:ext uri="{FF2B5EF4-FFF2-40B4-BE49-F238E27FC236}">
                <a16:creationId xmlns:a16="http://schemas.microsoft.com/office/drawing/2014/main" id="{D7119F9E-4B6A-4D30-ABBD-CF919FD4840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5D1C5466-C4A5-4E9C-8643-A20BDCFCD725}" type="slidenum">
              <a:rPr lang="en-US" altLang="en-US" sz="1300"/>
              <a:pPr/>
              <a:t>34</a:t>
            </a:fld>
            <a:endParaRPr lang="en-US" altLang="en-US" sz="1300"/>
          </a:p>
        </p:txBody>
      </p:sp>
      <p:sp>
        <p:nvSpPr>
          <p:cNvPr id="133123" name="Slide Image Placeholder 1">
            <a:extLst>
              <a:ext uri="{FF2B5EF4-FFF2-40B4-BE49-F238E27FC236}">
                <a16:creationId xmlns:a16="http://schemas.microsoft.com/office/drawing/2014/main" id="{8FD7B349-E9C3-43C8-8258-1D2155947568}"/>
              </a:ext>
            </a:extLst>
          </p:cNvPr>
          <p:cNvSpPr>
            <a:spLocks noGrp="1" noRot="1" noChangeAspect="1" noTextEdit="1"/>
          </p:cNvSpPr>
          <p:nvPr>
            <p:ph type="sldImg"/>
          </p:nvPr>
        </p:nvSpPr>
        <p:spPr>
          <a:ln/>
        </p:spPr>
      </p:sp>
      <p:sp>
        <p:nvSpPr>
          <p:cNvPr id="133124" name="Notes Placeholder 2">
            <a:extLst>
              <a:ext uri="{FF2B5EF4-FFF2-40B4-BE49-F238E27FC236}">
                <a16:creationId xmlns:a16="http://schemas.microsoft.com/office/drawing/2014/main" id="{90070ABD-0CC7-4E8D-9038-319019A456F1}"/>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3125" name="Slide Number Placeholder 3">
            <a:extLst>
              <a:ext uri="{FF2B5EF4-FFF2-40B4-BE49-F238E27FC236}">
                <a16:creationId xmlns:a16="http://schemas.microsoft.com/office/drawing/2014/main" id="{04C11CEC-2FEA-4F29-9A82-BFBB08A5C2DA}"/>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76F279C7-695D-4086-97A8-6AC4A064E436}" type="slidenum">
              <a:rPr lang="en-US" altLang="en-US" sz="1300"/>
              <a:pPr algn="r" eaLnBrk="1" hangingPunct="1"/>
              <a:t>34</a:t>
            </a:fld>
            <a:endParaRPr lang="en-US" altLang="en-US" sz="130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7">
            <a:extLst>
              <a:ext uri="{FF2B5EF4-FFF2-40B4-BE49-F238E27FC236}">
                <a16:creationId xmlns:a16="http://schemas.microsoft.com/office/drawing/2014/main" id="{137E410F-F095-4A20-81C5-DDFC8A5AF2D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91E30AFD-78ED-4559-8A31-B823D7787851}" type="slidenum">
              <a:rPr lang="en-US" altLang="en-US" sz="1300"/>
              <a:pPr/>
              <a:t>35</a:t>
            </a:fld>
            <a:endParaRPr lang="en-US" altLang="en-US" sz="1300"/>
          </a:p>
        </p:txBody>
      </p:sp>
      <p:sp>
        <p:nvSpPr>
          <p:cNvPr id="134147" name="Slide Image Placeholder 1">
            <a:extLst>
              <a:ext uri="{FF2B5EF4-FFF2-40B4-BE49-F238E27FC236}">
                <a16:creationId xmlns:a16="http://schemas.microsoft.com/office/drawing/2014/main" id="{213A10F2-79A2-41C5-8508-37950E961482}"/>
              </a:ext>
            </a:extLst>
          </p:cNvPr>
          <p:cNvSpPr>
            <a:spLocks noGrp="1" noRot="1" noChangeAspect="1" noTextEdit="1"/>
          </p:cNvSpPr>
          <p:nvPr>
            <p:ph type="sldImg"/>
          </p:nvPr>
        </p:nvSpPr>
        <p:spPr>
          <a:ln/>
        </p:spPr>
      </p:sp>
      <p:sp>
        <p:nvSpPr>
          <p:cNvPr id="134148" name="Notes Placeholder 2">
            <a:extLst>
              <a:ext uri="{FF2B5EF4-FFF2-40B4-BE49-F238E27FC236}">
                <a16:creationId xmlns:a16="http://schemas.microsoft.com/office/drawing/2014/main" id="{8FF22AB3-4366-4245-88CA-1735866B4B96}"/>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4149" name="Slide Number Placeholder 3">
            <a:extLst>
              <a:ext uri="{FF2B5EF4-FFF2-40B4-BE49-F238E27FC236}">
                <a16:creationId xmlns:a16="http://schemas.microsoft.com/office/drawing/2014/main" id="{0B2D9DE3-3107-463F-9F9A-9DAD4E3AE35C}"/>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0DA3401A-EDE9-4C52-B974-4F2C7A4838FE}" type="slidenum">
              <a:rPr lang="en-US" altLang="en-US" sz="1300"/>
              <a:pPr algn="r" eaLnBrk="1" hangingPunct="1"/>
              <a:t>35</a:t>
            </a:fld>
            <a:endParaRPr lang="en-US" altLang="en-US" sz="130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7">
            <a:extLst>
              <a:ext uri="{FF2B5EF4-FFF2-40B4-BE49-F238E27FC236}">
                <a16:creationId xmlns:a16="http://schemas.microsoft.com/office/drawing/2014/main" id="{9F2A8C7D-935A-4B1F-B2E3-E3FB31B2B73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24131F47-9CD9-4793-9E08-B113CDE51563}" type="slidenum">
              <a:rPr lang="en-US" altLang="en-US" sz="1300"/>
              <a:pPr/>
              <a:t>36</a:t>
            </a:fld>
            <a:endParaRPr lang="en-US" altLang="en-US" sz="1300"/>
          </a:p>
        </p:txBody>
      </p:sp>
      <p:sp>
        <p:nvSpPr>
          <p:cNvPr id="135171" name="Slide Image Placeholder 1">
            <a:extLst>
              <a:ext uri="{FF2B5EF4-FFF2-40B4-BE49-F238E27FC236}">
                <a16:creationId xmlns:a16="http://schemas.microsoft.com/office/drawing/2014/main" id="{289BA9F0-BCC6-4EC9-A59E-ABBEF5DBD7CF}"/>
              </a:ext>
            </a:extLst>
          </p:cNvPr>
          <p:cNvSpPr>
            <a:spLocks noGrp="1" noRot="1" noChangeAspect="1" noTextEdit="1"/>
          </p:cNvSpPr>
          <p:nvPr>
            <p:ph type="sldImg"/>
          </p:nvPr>
        </p:nvSpPr>
        <p:spPr>
          <a:ln/>
        </p:spPr>
      </p:sp>
      <p:sp>
        <p:nvSpPr>
          <p:cNvPr id="135172" name="Notes Placeholder 2">
            <a:extLst>
              <a:ext uri="{FF2B5EF4-FFF2-40B4-BE49-F238E27FC236}">
                <a16:creationId xmlns:a16="http://schemas.microsoft.com/office/drawing/2014/main" id="{B4CEBEB0-D9CC-43D5-8A47-E9F00947EA77}"/>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5173" name="Slide Number Placeholder 3">
            <a:extLst>
              <a:ext uri="{FF2B5EF4-FFF2-40B4-BE49-F238E27FC236}">
                <a16:creationId xmlns:a16="http://schemas.microsoft.com/office/drawing/2014/main" id="{291E121B-1BFC-4315-AF39-B7AD9874EC09}"/>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8035AC8C-0085-4314-86E1-14CBF5B8E706}" type="slidenum">
              <a:rPr lang="en-US" altLang="en-US" sz="1300"/>
              <a:pPr algn="r" eaLnBrk="1" hangingPunct="1"/>
              <a:t>36</a:t>
            </a:fld>
            <a:endParaRPr lang="en-US" altLang="en-US" sz="130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7">
            <a:extLst>
              <a:ext uri="{FF2B5EF4-FFF2-40B4-BE49-F238E27FC236}">
                <a16:creationId xmlns:a16="http://schemas.microsoft.com/office/drawing/2014/main" id="{D37B270A-282E-4384-AECE-04EA3B6CC96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5825B6D7-7A82-4BE9-BCFF-2F7956447D3E}" type="slidenum">
              <a:rPr lang="en-US" altLang="en-US" sz="1300"/>
              <a:pPr/>
              <a:t>37</a:t>
            </a:fld>
            <a:endParaRPr lang="en-US" altLang="en-US" sz="1300"/>
          </a:p>
        </p:txBody>
      </p:sp>
      <p:sp>
        <p:nvSpPr>
          <p:cNvPr id="137219" name="Slide Image Placeholder 1">
            <a:extLst>
              <a:ext uri="{FF2B5EF4-FFF2-40B4-BE49-F238E27FC236}">
                <a16:creationId xmlns:a16="http://schemas.microsoft.com/office/drawing/2014/main" id="{BD10D4C1-A34B-4F78-A684-3C6A1696D86F}"/>
              </a:ext>
            </a:extLst>
          </p:cNvPr>
          <p:cNvSpPr>
            <a:spLocks noGrp="1" noRot="1" noChangeAspect="1" noTextEdit="1"/>
          </p:cNvSpPr>
          <p:nvPr>
            <p:ph type="sldImg"/>
          </p:nvPr>
        </p:nvSpPr>
        <p:spPr>
          <a:ln/>
        </p:spPr>
      </p:sp>
      <p:sp>
        <p:nvSpPr>
          <p:cNvPr id="137220" name="Notes Placeholder 2">
            <a:extLst>
              <a:ext uri="{FF2B5EF4-FFF2-40B4-BE49-F238E27FC236}">
                <a16:creationId xmlns:a16="http://schemas.microsoft.com/office/drawing/2014/main" id="{8D30F722-307F-450A-BEA3-C434AD2917E8}"/>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7221" name="Slide Number Placeholder 3">
            <a:extLst>
              <a:ext uri="{FF2B5EF4-FFF2-40B4-BE49-F238E27FC236}">
                <a16:creationId xmlns:a16="http://schemas.microsoft.com/office/drawing/2014/main" id="{E4169FF1-6943-49A7-8AA2-697E219CBC4A}"/>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A228AAEB-F82E-4840-97E3-34AAA24829EA}" type="slidenum">
              <a:rPr lang="en-US" altLang="en-US" sz="1300"/>
              <a:pPr algn="r" eaLnBrk="1" hangingPunct="1"/>
              <a:t>37</a:t>
            </a:fld>
            <a:endParaRPr lang="en-US" altLang="en-US" sz="130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7">
            <a:extLst>
              <a:ext uri="{FF2B5EF4-FFF2-40B4-BE49-F238E27FC236}">
                <a16:creationId xmlns:a16="http://schemas.microsoft.com/office/drawing/2014/main" id="{0025765E-3F2C-43B0-8966-9B7BD78C3F4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FF4CDC0A-8C1F-4AF7-9CB5-D463EF75FC76}" type="slidenum">
              <a:rPr lang="en-US" altLang="en-US" sz="1300"/>
              <a:pPr/>
              <a:t>38</a:t>
            </a:fld>
            <a:endParaRPr lang="en-US" altLang="en-US" sz="1300"/>
          </a:p>
        </p:txBody>
      </p:sp>
      <p:sp>
        <p:nvSpPr>
          <p:cNvPr id="140291" name="Slide Image Placeholder 1">
            <a:extLst>
              <a:ext uri="{FF2B5EF4-FFF2-40B4-BE49-F238E27FC236}">
                <a16:creationId xmlns:a16="http://schemas.microsoft.com/office/drawing/2014/main" id="{B3A128CC-0630-4EFA-8CE1-1E72827C0134}"/>
              </a:ext>
            </a:extLst>
          </p:cNvPr>
          <p:cNvSpPr>
            <a:spLocks noGrp="1" noRot="1" noChangeAspect="1" noTextEdit="1"/>
          </p:cNvSpPr>
          <p:nvPr>
            <p:ph type="sldImg"/>
          </p:nvPr>
        </p:nvSpPr>
        <p:spPr>
          <a:ln/>
        </p:spPr>
      </p:sp>
      <p:sp>
        <p:nvSpPr>
          <p:cNvPr id="140292" name="Notes Placeholder 2">
            <a:extLst>
              <a:ext uri="{FF2B5EF4-FFF2-40B4-BE49-F238E27FC236}">
                <a16:creationId xmlns:a16="http://schemas.microsoft.com/office/drawing/2014/main" id="{477E7B97-BE2D-4B78-B6AD-75C11154E774}"/>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40293" name="Slide Number Placeholder 3">
            <a:extLst>
              <a:ext uri="{FF2B5EF4-FFF2-40B4-BE49-F238E27FC236}">
                <a16:creationId xmlns:a16="http://schemas.microsoft.com/office/drawing/2014/main" id="{6D12A3B7-0468-41CC-AF4C-F0C6FFBDDE39}"/>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72B9A75A-4A7E-4644-B195-8AC0089629E3}" type="slidenum">
              <a:rPr lang="en-US" altLang="en-US" sz="1300"/>
              <a:pPr algn="r" eaLnBrk="1" hangingPunct="1"/>
              <a:t>38</a:t>
            </a:fld>
            <a:endParaRPr lang="en-US" altLang="en-US" sz="130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7">
            <a:extLst>
              <a:ext uri="{FF2B5EF4-FFF2-40B4-BE49-F238E27FC236}">
                <a16:creationId xmlns:a16="http://schemas.microsoft.com/office/drawing/2014/main" id="{1959BA34-ED1A-48C2-B284-66BE95E3195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F477F3FE-55CF-43BD-B00C-815CE559B16B}" type="slidenum">
              <a:rPr lang="en-US" altLang="en-US" sz="1300"/>
              <a:pPr/>
              <a:t>39</a:t>
            </a:fld>
            <a:endParaRPr lang="en-US" altLang="en-US" sz="1300"/>
          </a:p>
        </p:txBody>
      </p:sp>
      <p:sp>
        <p:nvSpPr>
          <p:cNvPr id="141315" name="Slide Image Placeholder 1">
            <a:extLst>
              <a:ext uri="{FF2B5EF4-FFF2-40B4-BE49-F238E27FC236}">
                <a16:creationId xmlns:a16="http://schemas.microsoft.com/office/drawing/2014/main" id="{9A58EE10-77D7-41EE-B191-EC3EBBAF96FD}"/>
              </a:ext>
            </a:extLst>
          </p:cNvPr>
          <p:cNvSpPr>
            <a:spLocks noGrp="1" noRot="1" noChangeAspect="1" noTextEdit="1"/>
          </p:cNvSpPr>
          <p:nvPr>
            <p:ph type="sldImg"/>
          </p:nvPr>
        </p:nvSpPr>
        <p:spPr>
          <a:ln/>
        </p:spPr>
      </p:sp>
      <p:sp>
        <p:nvSpPr>
          <p:cNvPr id="141316" name="Notes Placeholder 2">
            <a:extLst>
              <a:ext uri="{FF2B5EF4-FFF2-40B4-BE49-F238E27FC236}">
                <a16:creationId xmlns:a16="http://schemas.microsoft.com/office/drawing/2014/main" id="{F9AF0A4B-ABF7-45B1-83E8-2260ACDDE96F}"/>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41317" name="Slide Number Placeholder 3">
            <a:extLst>
              <a:ext uri="{FF2B5EF4-FFF2-40B4-BE49-F238E27FC236}">
                <a16:creationId xmlns:a16="http://schemas.microsoft.com/office/drawing/2014/main" id="{2B722AF7-872B-4CB1-B026-C39B96F3358B}"/>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62BEEAD8-904E-4D1D-9E66-A9D17E6931C5}" type="slidenum">
              <a:rPr lang="en-US" altLang="en-US" sz="1300"/>
              <a:pPr algn="r" eaLnBrk="1" hangingPunct="1"/>
              <a:t>39</a:t>
            </a:fld>
            <a:endParaRPr lang="en-US" altLang="en-US" sz="130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7">
            <a:extLst>
              <a:ext uri="{FF2B5EF4-FFF2-40B4-BE49-F238E27FC236}">
                <a16:creationId xmlns:a16="http://schemas.microsoft.com/office/drawing/2014/main" id="{C8E863EA-741F-4088-8147-4D81FE18E71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04E5F6AA-8383-4782-96C0-1241265A50AA}" type="slidenum">
              <a:rPr lang="en-US" altLang="en-US" sz="1300"/>
              <a:pPr/>
              <a:t>40</a:t>
            </a:fld>
            <a:endParaRPr lang="en-US" altLang="en-US" sz="1300"/>
          </a:p>
        </p:txBody>
      </p:sp>
      <p:sp>
        <p:nvSpPr>
          <p:cNvPr id="142339" name="Slide Image Placeholder 1">
            <a:extLst>
              <a:ext uri="{FF2B5EF4-FFF2-40B4-BE49-F238E27FC236}">
                <a16:creationId xmlns:a16="http://schemas.microsoft.com/office/drawing/2014/main" id="{2B81BEE6-1BD7-4F0F-B000-7CB5FA1EF23D}"/>
              </a:ext>
            </a:extLst>
          </p:cNvPr>
          <p:cNvSpPr>
            <a:spLocks noGrp="1" noRot="1" noChangeAspect="1" noTextEdit="1"/>
          </p:cNvSpPr>
          <p:nvPr>
            <p:ph type="sldImg"/>
          </p:nvPr>
        </p:nvSpPr>
        <p:spPr>
          <a:ln/>
        </p:spPr>
      </p:sp>
      <p:sp>
        <p:nvSpPr>
          <p:cNvPr id="142340" name="Notes Placeholder 2">
            <a:extLst>
              <a:ext uri="{FF2B5EF4-FFF2-40B4-BE49-F238E27FC236}">
                <a16:creationId xmlns:a16="http://schemas.microsoft.com/office/drawing/2014/main" id="{18EB8CD9-2B0A-4C43-B733-2A344F91DEF7}"/>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dirty="0"/>
          </a:p>
        </p:txBody>
      </p:sp>
      <p:sp>
        <p:nvSpPr>
          <p:cNvPr id="142341" name="Slide Number Placeholder 3">
            <a:extLst>
              <a:ext uri="{FF2B5EF4-FFF2-40B4-BE49-F238E27FC236}">
                <a16:creationId xmlns:a16="http://schemas.microsoft.com/office/drawing/2014/main" id="{618E2F48-9D2F-4DAC-B32D-FBD81252930D}"/>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6DBF59C3-4D0B-4122-9D21-080B392CA124}" type="slidenum">
              <a:rPr lang="en-US" altLang="en-US" sz="1300"/>
              <a:pPr algn="r" eaLnBrk="1" hangingPunct="1"/>
              <a:t>40</a:t>
            </a:fld>
            <a:endParaRPr lang="en-US" altLang="en-US" sz="130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7">
            <a:extLst>
              <a:ext uri="{FF2B5EF4-FFF2-40B4-BE49-F238E27FC236}">
                <a16:creationId xmlns:a16="http://schemas.microsoft.com/office/drawing/2014/main" id="{804615B8-BF2E-4FCF-A537-06B0B3DFC6E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A0299198-DC1B-4D66-BF7E-2A7A7185C5ED}" type="slidenum">
              <a:rPr lang="en-US" altLang="en-US" sz="1300"/>
              <a:pPr/>
              <a:t>41</a:t>
            </a:fld>
            <a:endParaRPr lang="en-US" altLang="en-US" sz="1300"/>
          </a:p>
        </p:txBody>
      </p:sp>
      <p:sp>
        <p:nvSpPr>
          <p:cNvPr id="144387" name="Slide Image Placeholder 1">
            <a:extLst>
              <a:ext uri="{FF2B5EF4-FFF2-40B4-BE49-F238E27FC236}">
                <a16:creationId xmlns:a16="http://schemas.microsoft.com/office/drawing/2014/main" id="{D65BD2F9-A4DE-4397-8546-25D16891B544}"/>
              </a:ext>
            </a:extLst>
          </p:cNvPr>
          <p:cNvSpPr>
            <a:spLocks noGrp="1" noRot="1" noChangeAspect="1" noTextEdit="1"/>
          </p:cNvSpPr>
          <p:nvPr>
            <p:ph type="sldImg"/>
          </p:nvPr>
        </p:nvSpPr>
        <p:spPr>
          <a:ln/>
        </p:spPr>
      </p:sp>
      <p:sp>
        <p:nvSpPr>
          <p:cNvPr id="144388" name="Notes Placeholder 2">
            <a:extLst>
              <a:ext uri="{FF2B5EF4-FFF2-40B4-BE49-F238E27FC236}">
                <a16:creationId xmlns:a16="http://schemas.microsoft.com/office/drawing/2014/main" id="{4BB5CFD1-9AF1-4F61-8F14-126670E6615D}"/>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44389" name="Slide Number Placeholder 3">
            <a:extLst>
              <a:ext uri="{FF2B5EF4-FFF2-40B4-BE49-F238E27FC236}">
                <a16:creationId xmlns:a16="http://schemas.microsoft.com/office/drawing/2014/main" id="{8193B06D-CC29-4ADD-8CB3-8312AFEC4A39}"/>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29E831C4-6B53-4E9D-93EC-F75FB6066F54}" type="slidenum">
              <a:rPr lang="en-US" altLang="en-US" sz="1300"/>
              <a:pPr algn="r" eaLnBrk="1" hangingPunct="1"/>
              <a:t>41</a:t>
            </a:fld>
            <a:endParaRPr lang="en-US" altLang="en-US" sz="130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7">
            <a:extLst>
              <a:ext uri="{FF2B5EF4-FFF2-40B4-BE49-F238E27FC236}">
                <a16:creationId xmlns:a16="http://schemas.microsoft.com/office/drawing/2014/main" id="{2565A873-B996-4A07-8CA5-5145670A44B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D2B6638A-FCDA-4A96-9208-D5363BB85805}" type="slidenum">
              <a:rPr lang="en-US" altLang="en-US" sz="1300"/>
              <a:pPr/>
              <a:t>42</a:t>
            </a:fld>
            <a:endParaRPr lang="en-US" altLang="en-US" sz="1300"/>
          </a:p>
        </p:txBody>
      </p:sp>
      <p:sp>
        <p:nvSpPr>
          <p:cNvPr id="145411" name="Slide Image Placeholder 1">
            <a:extLst>
              <a:ext uri="{FF2B5EF4-FFF2-40B4-BE49-F238E27FC236}">
                <a16:creationId xmlns:a16="http://schemas.microsoft.com/office/drawing/2014/main" id="{E9D055EE-AFD5-4F78-9818-3AF9C7932D4D}"/>
              </a:ext>
            </a:extLst>
          </p:cNvPr>
          <p:cNvSpPr>
            <a:spLocks noGrp="1" noRot="1" noChangeAspect="1" noTextEdit="1"/>
          </p:cNvSpPr>
          <p:nvPr>
            <p:ph type="sldImg"/>
          </p:nvPr>
        </p:nvSpPr>
        <p:spPr>
          <a:ln/>
        </p:spPr>
      </p:sp>
      <p:sp>
        <p:nvSpPr>
          <p:cNvPr id="145412" name="Notes Placeholder 2">
            <a:extLst>
              <a:ext uri="{FF2B5EF4-FFF2-40B4-BE49-F238E27FC236}">
                <a16:creationId xmlns:a16="http://schemas.microsoft.com/office/drawing/2014/main" id="{F5D2F7A2-8B28-46A9-B51C-B6F1B8F183EA}"/>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45413" name="Slide Number Placeholder 3">
            <a:extLst>
              <a:ext uri="{FF2B5EF4-FFF2-40B4-BE49-F238E27FC236}">
                <a16:creationId xmlns:a16="http://schemas.microsoft.com/office/drawing/2014/main" id="{29A3A8F3-1DD5-4F4E-A0F7-45021CC8BA81}"/>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221EF645-DFE0-47FF-BAFD-1E72F32B5000}" type="slidenum">
              <a:rPr lang="en-US" altLang="en-US" sz="1300"/>
              <a:pPr algn="r" eaLnBrk="1" hangingPunct="1"/>
              <a:t>42</a:t>
            </a:fld>
            <a:endParaRPr lang="en-US" altLang="en-US" sz="130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7">
            <a:extLst>
              <a:ext uri="{FF2B5EF4-FFF2-40B4-BE49-F238E27FC236}">
                <a16:creationId xmlns:a16="http://schemas.microsoft.com/office/drawing/2014/main" id="{87D612A4-214C-49D9-A137-5A8209CE6AA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E2BCFD3B-E287-449E-B505-07CA23327CE1}" type="slidenum">
              <a:rPr lang="en-US" altLang="en-US" sz="1300"/>
              <a:pPr/>
              <a:t>6</a:t>
            </a:fld>
            <a:endParaRPr lang="en-US" altLang="en-US" sz="1300"/>
          </a:p>
        </p:txBody>
      </p:sp>
      <p:sp>
        <p:nvSpPr>
          <p:cNvPr id="98307" name="Slide Image Placeholder 1">
            <a:extLst>
              <a:ext uri="{FF2B5EF4-FFF2-40B4-BE49-F238E27FC236}">
                <a16:creationId xmlns:a16="http://schemas.microsoft.com/office/drawing/2014/main" id="{A8E69BB3-AFA2-46E8-84E9-4CB1B841C696}"/>
              </a:ext>
            </a:extLst>
          </p:cNvPr>
          <p:cNvSpPr>
            <a:spLocks noGrp="1" noRot="1" noChangeAspect="1" noTextEdit="1"/>
          </p:cNvSpPr>
          <p:nvPr>
            <p:ph type="sldImg"/>
          </p:nvPr>
        </p:nvSpPr>
        <p:spPr>
          <a:ln/>
        </p:spPr>
      </p:sp>
      <p:sp>
        <p:nvSpPr>
          <p:cNvPr id="98308" name="Notes Placeholder 2">
            <a:extLst>
              <a:ext uri="{FF2B5EF4-FFF2-40B4-BE49-F238E27FC236}">
                <a16:creationId xmlns:a16="http://schemas.microsoft.com/office/drawing/2014/main" id="{4169A2F2-E0DF-42A1-89C6-A09245864241}"/>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98309" name="Slide Number Placeholder 3">
            <a:extLst>
              <a:ext uri="{FF2B5EF4-FFF2-40B4-BE49-F238E27FC236}">
                <a16:creationId xmlns:a16="http://schemas.microsoft.com/office/drawing/2014/main" id="{5479795D-AA79-4E40-85A4-8EB8F5455022}"/>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754BFA6C-C58D-4ECF-90D0-CA31E220DD7F}" type="slidenum">
              <a:rPr lang="en-US" altLang="en-US" sz="1300"/>
              <a:pPr algn="r" eaLnBrk="1" hangingPunct="1"/>
              <a:t>6</a:t>
            </a:fld>
            <a:endParaRPr lang="en-US" altLang="en-US" sz="130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7">
            <a:extLst>
              <a:ext uri="{FF2B5EF4-FFF2-40B4-BE49-F238E27FC236}">
                <a16:creationId xmlns:a16="http://schemas.microsoft.com/office/drawing/2014/main" id="{2C5A4F58-A4A6-48C1-ACC6-F1A6AFD12E6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59C430A5-2441-4042-86F8-9B4910320C2A}" type="slidenum">
              <a:rPr lang="en-US" altLang="en-US" sz="1300"/>
              <a:pPr/>
              <a:t>43</a:t>
            </a:fld>
            <a:endParaRPr lang="en-US" altLang="en-US" sz="1300"/>
          </a:p>
        </p:txBody>
      </p:sp>
      <p:sp>
        <p:nvSpPr>
          <p:cNvPr id="146435" name="Slide Image Placeholder 1">
            <a:extLst>
              <a:ext uri="{FF2B5EF4-FFF2-40B4-BE49-F238E27FC236}">
                <a16:creationId xmlns:a16="http://schemas.microsoft.com/office/drawing/2014/main" id="{B3F6BFF1-C7BF-4924-91F6-902473BF4EED}"/>
              </a:ext>
            </a:extLst>
          </p:cNvPr>
          <p:cNvSpPr>
            <a:spLocks noGrp="1" noRot="1" noChangeAspect="1" noTextEdit="1"/>
          </p:cNvSpPr>
          <p:nvPr>
            <p:ph type="sldImg"/>
          </p:nvPr>
        </p:nvSpPr>
        <p:spPr>
          <a:ln/>
        </p:spPr>
      </p:sp>
      <p:sp>
        <p:nvSpPr>
          <p:cNvPr id="146436" name="Notes Placeholder 2">
            <a:extLst>
              <a:ext uri="{FF2B5EF4-FFF2-40B4-BE49-F238E27FC236}">
                <a16:creationId xmlns:a16="http://schemas.microsoft.com/office/drawing/2014/main" id="{A717375B-FEB8-4459-87B2-27EDF8D19D76}"/>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dirty="0"/>
          </a:p>
        </p:txBody>
      </p:sp>
      <p:sp>
        <p:nvSpPr>
          <p:cNvPr id="146437" name="Slide Number Placeholder 3">
            <a:extLst>
              <a:ext uri="{FF2B5EF4-FFF2-40B4-BE49-F238E27FC236}">
                <a16:creationId xmlns:a16="http://schemas.microsoft.com/office/drawing/2014/main" id="{1773EBF5-1721-4548-9799-78CD3A31CDB9}"/>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EF33522D-335B-4C66-9B28-DB02B5972E0F}" type="slidenum">
              <a:rPr lang="en-US" altLang="en-US" sz="1300"/>
              <a:pPr algn="r" eaLnBrk="1" hangingPunct="1"/>
              <a:t>43</a:t>
            </a:fld>
            <a:endParaRPr lang="en-US" altLang="en-US" sz="130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7">
            <a:extLst>
              <a:ext uri="{FF2B5EF4-FFF2-40B4-BE49-F238E27FC236}">
                <a16:creationId xmlns:a16="http://schemas.microsoft.com/office/drawing/2014/main" id="{4C1CD8C0-79C3-43C7-8AA6-AF9F34AAB4F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746BFBFA-DDFF-423B-B922-AF68AD9992D6}" type="slidenum">
              <a:rPr lang="en-US" altLang="en-US" sz="1300"/>
              <a:pPr/>
              <a:t>44</a:t>
            </a:fld>
            <a:endParaRPr lang="en-US" altLang="en-US" sz="1300"/>
          </a:p>
        </p:txBody>
      </p:sp>
      <p:sp>
        <p:nvSpPr>
          <p:cNvPr id="147459" name="Slide Image Placeholder 1">
            <a:extLst>
              <a:ext uri="{FF2B5EF4-FFF2-40B4-BE49-F238E27FC236}">
                <a16:creationId xmlns:a16="http://schemas.microsoft.com/office/drawing/2014/main" id="{2CDBB4CB-D11C-4392-AB7F-FFF8B0EC3795}"/>
              </a:ext>
            </a:extLst>
          </p:cNvPr>
          <p:cNvSpPr>
            <a:spLocks noGrp="1" noRot="1" noChangeAspect="1" noTextEdit="1"/>
          </p:cNvSpPr>
          <p:nvPr>
            <p:ph type="sldImg"/>
          </p:nvPr>
        </p:nvSpPr>
        <p:spPr>
          <a:ln/>
        </p:spPr>
      </p:sp>
      <p:sp>
        <p:nvSpPr>
          <p:cNvPr id="147460" name="Notes Placeholder 2">
            <a:extLst>
              <a:ext uri="{FF2B5EF4-FFF2-40B4-BE49-F238E27FC236}">
                <a16:creationId xmlns:a16="http://schemas.microsoft.com/office/drawing/2014/main" id="{52E63A64-959F-417F-831A-1275CC8006BA}"/>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47461" name="Slide Number Placeholder 3">
            <a:extLst>
              <a:ext uri="{FF2B5EF4-FFF2-40B4-BE49-F238E27FC236}">
                <a16:creationId xmlns:a16="http://schemas.microsoft.com/office/drawing/2014/main" id="{C5C9403B-D075-4F83-8BA5-83DFEBDDAD87}"/>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93826ED2-82D1-48B9-9CBD-ED7D8D782A13}" type="slidenum">
              <a:rPr lang="en-US" altLang="en-US" sz="1300"/>
              <a:pPr algn="r" eaLnBrk="1" hangingPunct="1"/>
              <a:t>44</a:t>
            </a:fld>
            <a:endParaRPr lang="en-US" altLang="en-US" sz="130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7">
            <a:extLst>
              <a:ext uri="{FF2B5EF4-FFF2-40B4-BE49-F238E27FC236}">
                <a16:creationId xmlns:a16="http://schemas.microsoft.com/office/drawing/2014/main" id="{70AFDFD9-CDA8-432B-9A4D-056F968443B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EEB798BB-EF88-41D8-A752-ACFAC78AE50F}" type="slidenum">
              <a:rPr lang="en-US" altLang="en-US" sz="1300"/>
              <a:pPr/>
              <a:t>45</a:t>
            </a:fld>
            <a:endParaRPr lang="en-US" altLang="en-US" sz="1300"/>
          </a:p>
        </p:txBody>
      </p:sp>
      <p:sp>
        <p:nvSpPr>
          <p:cNvPr id="148483" name="Slide Image Placeholder 1">
            <a:extLst>
              <a:ext uri="{FF2B5EF4-FFF2-40B4-BE49-F238E27FC236}">
                <a16:creationId xmlns:a16="http://schemas.microsoft.com/office/drawing/2014/main" id="{B4DEB388-CC46-4DAA-B9EA-948CDBFBB8E0}"/>
              </a:ext>
            </a:extLst>
          </p:cNvPr>
          <p:cNvSpPr>
            <a:spLocks noGrp="1" noRot="1" noChangeAspect="1" noTextEdit="1"/>
          </p:cNvSpPr>
          <p:nvPr>
            <p:ph type="sldImg"/>
          </p:nvPr>
        </p:nvSpPr>
        <p:spPr>
          <a:ln/>
        </p:spPr>
      </p:sp>
      <p:sp>
        <p:nvSpPr>
          <p:cNvPr id="148484" name="Notes Placeholder 2">
            <a:extLst>
              <a:ext uri="{FF2B5EF4-FFF2-40B4-BE49-F238E27FC236}">
                <a16:creationId xmlns:a16="http://schemas.microsoft.com/office/drawing/2014/main" id="{9F10198B-4171-4501-982E-4370B6F2CC5E}"/>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48485" name="Slide Number Placeholder 3">
            <a:extLst>
              <a:ext uri="{FF2B5EF4-FFF2-40B4-BE49-F238E27FC236}">
                <a16:creationId xmlns:a16="http://schemas.microsoft.com/office/drawing/2014/main" id="{714A0B05-1CC9-44EB-9DAB-50B0911A470E}"/>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EF3629E4-A8D2-4266-8353-3D1CBF1AE2D3}" type="slidenum">
              <a:rPr lang="en-US" altLang="en-US" sz="1300"/>
              <a:pPr algn="r" eaLnBrk="1" hangingPunct="1"/>
              <a:t>45</a:t>
            </a:fld>
            <a:endParaRPr lang="en-US" altLang="en-US" sz="1300"/>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7">
            <a:extLst>
              <a:ext uri="{FF2B5EF4-FFF2-40B4-BE49-F238E27FC236}">
                <a16:creationId xmlns:a16="http://schemas.microsoft.com/office/drawing/2014/main" id="{FC01C3DD-23D8-4291-BB83-CBD5096FDB7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0925BC8D-55A6-4729-912C-8B87329E0E76}" type="slidenum">
              <a:rPr lang="en-US" altLang="en-US" sz="1300"/>
              <a:pPr/>
              <a:t>46</a:t>
            </a:fld>
            <a:endParaRPr lang="en-US" altLang="en-US" sz="1300"/>
          </a:p>
        </p:txBody>
      </p:sp>
      <p:sp>
        <p:nvSpPr>
          <p:cNvPr id="149507" name="Slide Image Placeholder 1">
            <a:extLst>
              <a:ext uri="{FF2B5EF4-FFF2-40B4-BE49-F238E27FC236}">
                <a16:creationId xmlns:a16="http://schemas.microsoft.com/office/drawing/2014/main" id="{2C356D41-F182-4F87-BB0B-66034855BA4C}"/>
              </a:ext>
            </a:extLst>
          </p:cNvPr>
          <p:cNvSpPr>
            <a:spLocks noGrp="1" noRot="1" noChangeAspect="1" noTextEdit="1"/>
          </p:cNvSpPr>
          <p:nvPr>
            <p:ph type="sldImg"/>
          </p:nvPr>
        </p:nvSpPr>
        <p:spPr>
          <a:ln/>
        </p:spPr>
      </p:sp>
      <p:sp>
        <p:nvSpPr>
          <p:cNvPr id="149508" name="Notes Placeholder 2">
            <a:extLst>
              <a:ext uri="{FF2B5EF4-FFF2-40B4-BE49-F238E27FC236}">
                <a16:creationId xmlns:a16="http://schemas.microsoft.com/office/drawing/2014/main" id="{C4968366-7AFA-4F27-BEFA-E47771A06188}"/>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49509" name="Slide Number Placeholder 3">
            <a:extLst>
              <a:ext uri="{FF2B5EF4-FFF2-40B4-BE49-F238E27FC236}">
                <a16:creationId xmlns:a16="http://schemas.microsoft.com/office/drawing/2014/main" id="{AB24F4EB-8F95-4813-BFD2-59C19676A936}"/>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7159B2C6-97D7-4C01-A542-BA57303458C6}" type="slidenum">
              <a:rPr lang="en-US" altLang="en-US" sz="1300"/>
              <a:pPr algn="r" eaLnBrk="1" hangingPunct="1"/>
              <a:t>46</a:t>
            </a:fld>
            <a:endParaRPr lang="en-US" altLang="en-US" sz="1300"/>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7">
            <a:extLst>
              <a:ext uri="{FF2B5EF4-FFF2-40B4-BE49-F238E27FC236}">
                <a16:creationId xmlns:a16="http://schemas.microsoft.com/office/drawing/2014/main" id="{A9681CA1-E4F1-459A-BB7D-7BA52FAEBBB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EA33E792-A67A-4BC5-B0BE-1EC3C93D33A3}" type="slidenum">
              <a:rPr lang="en-US" altLang="en-US" sz="1300"/>
              <a:pPr/>
              <a:t>47</a:t>
            </a:fld>
            <a:endParaRPr lang="en-US" altLang="en-US" sz="1300"/>
          </a:p>
        </p:txBody>
      </p:sp>
      <p:sp>
        <p:nvSpPr>
          <p:cNvPr id="150531" name="Slide Image Placeholder 1">
            <a:extLst>
              <a:ext uri="{FF2B5EF4-FFF2-40B4-BE49-F238E27FC236}">
                <a16:creationId xmlns:a16="http://schemas.microsoft.com/office/drawing/2014/main" id="{C582CFB6-5C79-4831-9480-8B5751777BF0}"/>
              </a:ext>
            </a:extLst>
          </p:cNvPr>
          <p:cNvSpPr>
            <a:spLocks noGrp="1" noRot="1" noChangeAspect="1" noTextEdit="1"/>
          </p:cNvSpPr>
          <p:nvPr>
            <p:ph type="sldImg"/>
          </p:nvPr>
        </p:nvSpPr>
        <p:spPr>
          <a:ln/>
        </p:spPr>
      </p:sp>
      <p:sp>
        <p:nvSpPr>
          <p:cNvPr id="150532" name="Notes Placeholder 2">
            <a:extLst>
              <a:ext uri="{FF2B5EF4-FFF2-40B4-BE49-F238E27FC236}">
                <a16:creationId xmlns:a16="http://schemas.microsoft.com/office/drawing/2014/main" id="{F4DBA48C-E8DD-4BF2-B258-CB75CA890211}"/>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50533" name="Slide Number Placeholder 3">
            <a:extLst>
              <a:ext uri="{FF2B5EF4-FFF2-40B4-BE49-F238E27FC236}">
                <a16:creationId xmlns:a16="http://schemas.microsoft.com/office/drawing/2014/main" id="{4E7211D3-2FCE-4715-8FD7-91DEE9C62933}"/>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F1A6D969-3750-40A6-939B-95B379D564E5}" type="slidenum">
              <a:rPr lang="en-US" altLang="en-US" sz="1300"/>
              <a:pPr algn="r" eaLnBrk="1" hangingPunct="1"/>
              <a:t>47</a:t>
            </a:fld>
            <a:endParaRPr lang="en-US" altLang="en-US" sz="1300"/>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7">
            <a:extLst>
              <a:ext uri="{FF2B5EF4-FFF2-40B4-BE49-F238E27FC236}">
                <a16:creationId xmlns:a16="http://schemas.microsoft.com/office/drawing/2014/main" id="{E4EF288A-D70D-456C-AF97-8FB5BE049C8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2DAE362A-A404-4477-99F6-801428EE5693}" type="slidenum">
              <a:rPr lang="en-US" altLang="en-US" sz="1300"/>
              <a:pPr/>
              <a:t>48</a:t>
            </a:fld>
            <a:endParaRPr lang="en-US" altLang="en-US" sz="1300"/>
          </a:p>
        </p:txBody>
      </p:sp>
      <p:sp>
        <p:nvSpPr>
          <p:cNvPr id="151555" name="Slide Image Placeholder 1">
            <a:extLst>
              <a:ext uri="{FF2B5EF4-FFF2-40B4-BE49-F238E27FC236}">
                <a16:creationId xmlns:a16="http://schemas.microsoft.com/office/drawing/2014/main" id="{92F02D5A-4917-4A93-91A3-A28900957FE5}"/>
              </a:ext>
            </a:extLst>
          </p:cNvPr>
          <p:cNvSpPr>
            <a:spLocks noGrp="1" noRot="1" noChangeAspect="1" noTextEdit="1"/>
          </p:cNvSpPr>
          <p:nvPr>
            <p:ph type="sldImg"/>
          </p:nvPr>
        </p:nvSpPr>
        <p:spPr>
          <a:ln/>
        </p:spPr>
      </p:sp>
      <p:sp>
        <p:nvSpPr>
          <p:cNvPr id="151556" name="Notes Placeholder 2">
            <a:extLst>
              <a:ext uri="{FF2B5EF4-FFF2-40B4-BE49-F238E27FC236}">
                <a16:creationId xmlns:a16="http://schemas.microsoft.com/office/drawing/2014/main" id="{CB31521A-F52A-41AB-8974-CA45483F4AFD}"/>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51557" name="Slide Number Placeholder 3">
            <a:extLst>
              <a:ext uri="{FF2B5EF4-FFF2-40B4-BE49-F238E27FC236}">
                <a16:creationId xmlns:a16="http://schemas.microsoft.com/office/drawing/2014/main" id="{8366F4FD-2172-4270-9561-C6635CEB1EE5}"/>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21B33FC5-E39F-4B57-9911-A7684CAE6617}" type="slidenum">
              <a:rPr lang="en-US" altLang="en-US" sz="1300"/>
              <a:pPr algn="r" eaLnBrk="1" hangingPunct="1"/>
              <a:t>48</a:t>
            </a:fld>
            <a:endParaRPr lang="en-US" altLang="en-US" sz="1300"/>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7">
            <a:extLst>
              <a:ext uri="{FF2B5EF4-FFF2-40B4-BE49-F238E27FC236}">
                <a16:creationId xmlns:a16="http://schemas.microsoft.com/office/drawing/2014/main" id="{0FA6FBB8-4391-463B-970B-781FA024662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7E469DCC-9C78-443E-9738-7FD763FF81A9}" type="slidenum">
              <a:rPr lang="en-US" altLang="en-US" sz="1300"/>
              <a:pPr/>
              <a:t>49</a:t>
            </a:fld>
            <a:endParaRPr lang="en-US" altLang="en-US" sz="1300"/>
          </a:p>
        </p:txBody>
      </p:sp>
      <p:sp>
        <p:nvSpPr>
          <p:cNvPr id="152579" name="Slide Image Placeholder 1">
            <a:extLst>
              <a:ext uri="{FF2B5EF4-FFF2-40B4-BE49-F238E27FC236}">
                <a16:creationId xmlns:a16="http://schemas.microsoft.com/office/drawing/2014/main" id="{D984C40F-B880-4A26-8BBB-3F983D3AFA0B}"/>
              </a:ext>
            </a:extLst>
          </p:cNvPr>
          <p:cNvSpPr>
            <a:spLocks noGrp="1" noRot="1" noChangeAspect="1" noTextEdit="1"/>
          </p:cNvSpPr>
          <p:nvPr>
            <p:ph type="sldImg"/>
          </p:nvPr>
        </p:nvSpPr>
        <p:spPr>
          <a:ln/>
        </p:spPr>
      </p:sp>
      <p:sp>
        <p:nvSpPr>
          <p:cNvPr id="152580" name="Notes Placeholder 2">
            <a:extLst>
              <a:ext uri="{FF2B5EF4-FFF2-40B4-BE49-F238E27FC236}">
                <a16:creationId xmlns:a16="http://schemas.microsoft.com/office/drawing/2014/main" id="{70045689-A561-46BA-A452-6D69C22FCEF3}"/>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52581" name="Slide Number Placeholder 3">
            <a:extLst>
              <a:ext uri="{FF2B5EF4-FFF2-40B4-BE49-F238E27FC236}">
                <a16:creationId xmlns:a16="http://schemas.microsoft.com/office/drawing/2014/main" id="{CE8EA2B9-50DE-45F2-A568-FF5A3EF51BC0}"/>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35B191FB-4C1B-4392-8609-7514C8E69AFC}" type="slidenum">
              <a:rPr lang="en-US" altLang="en-US" sz="1300"/>
              <a:pPr algn="r" eaLnBrk="1" hangingPunct="1"/>
              <a:t>49</a:t>
            </a:fld>
            <a:endParaRPr lang="en-US" altLang="en-US" sz="1300"/>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7">
            <a:extLst>
              <a:ext uri="{FF2B5EF4-FFF2-40B4-BE49-F238E27FC236}">
                <a16:creationId xmlns:a16="http://schemas.microsoft.com/office/drawing/2014/main" id="{FF083373-C7A2-4544-9EFB-DF2D1048A2A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F3069678-0566-486F-A8DB-00209F156BB1}" type="slidenum">
              <a:rPr lang="en-US" altLang="en-US" sz="1300"/>
              <a:pPr/>
              <a:t>50</a:t>
            </a:fld>
            <a:endParaRPr lang="en-US" altLang="en-US" sz="1300"/>
          </a:p>
        </p:txBody>
      </p:sp>
      <p:sp>
        <p:nvSpPr>
          <p:cNvPr id="153603" name="Slide Image Placeholder 1">
            <a:extLst>
              <a:ext uri="{FF2B5EF4-FFF2-40B4-BE49-F238E27FC236}">
                <a16:creationId xmlns:a16="http://schemas.microsoft.com/office/drawing/2014/main" id="{DE369F30-6533-48A2-9B37-803A5FA06356}"/>
              </a:ext>
            </a:extLst>
          </p:cNvPr>
          <p:cNvSpPr>
            <a:spLocks noGrp="1" noRot="1" noChangeAspect="1" noTextEdit="1"/>
          </p:cNvSpPr>
          <p:nvPr>
            <p:ph type="sldImg"/>
          </p:nvPr>
        </p:nvSpPr>
        <p:spPr>
          <a:ln/>
        </p:spPr>
      </p:sp>
      <p:sp>
        <p:nvSpPr>
          <p:cNvPr id="153604" name="Notes Placeholder 2">
            <a:extLst>
              <a:ext uri="{FF2B5EF4-FFF2-40B4-BE49-F238E27FC236}">
                <a16:creationId xmlns:a16="http://schemas.microsoft.com/office/drawing/2014/main" id="{A5D9FC6B-F3E4-4B62-92C6-DDFAA2F2CB85}"/>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53605" name="Slide Number Placeholder 3">
            <a:extLst>
              <a:ext uri="{FF2B5EF4-FFF2-40B4-BE49-F238E27FC236}">
                <a16:creationId xmlns:a16="http://schemas.microsoft.com/office/drawing/2014/main" id="{A38DE62C-C816-44D7-91F6-613CCF226E5E}"/>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EFC356A8-B4A0-4AC8-AA76-B997B6A9440D}" type="slidenum">
              <a:rPr lang="en-US" altLang="en-US" sz="1300"/>
              <a:pPr algn="r" eaLnBrk="1" hangingPunct="1"/>
              <a:t>50</a:t>
            </a:fld>
            <a:endParaRPr lang="en-US" altLang="en-US" sz="1300"/>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7">
            <a:extLst>
              <a:ext uri="{FF2B5EF4-FFF2-40B4-BE49-F238E27FC236}">
                <a16:creationId xmlns:a16="http://schemas.microsoft.com/office/drawing/2014/main" id="{954FEF92-ACF2-43F1-88E2-D65C254188F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A146B3D7-3E8D-492B-83D9-F4A6594A0A54}" type="slidenum">
              <a:rPr lang="en-US" altLang="en-US" sz="1300"/>
              <a:pPr/>
              <a:t>51</a:t>
            </a:fld>
            <a:endParaRPr lang="en-US" altLang="en-US" sz="1300"/>
          </a:p>
        </p:txBody>
      </p:sp>
      <p:sp>
        <p:nvSpPr>
          <p:cNvPr id="154627" name="Slide Image Placeholder 1">
            <a:extLst>
              <a:ext uri="{FF2B5EF4-FFF2-40B4-BE49-F238E27FC236}">
                <a16:creationId xmlns:a16="http://schemas.microsoft.com/office/drawing/2014/main" id="{B66801A1-7080-4AFF-A44E-83BA5B2D924C}"/>
              </a:ext>
            </a:extLst>
          </p:cNvPr>
          <p:cNvSpPr>
            <a:spLocks noGrp="1" noRot="1" noChangeAspect="1" noTextEdit="1"/>
          </p:cNvSpPr>
          <p:nvPr>
            <p:ph type="sldImg"/>
          </p:nvPr>
        </p:nvSpPr>
        <p:spPr>
          <a:ln/>
        </p:spPr>
      </p:sp>
      <p:sp>
        <p:nvSpPr>
          <p:cNvPr id="154628" name="Notes Placeholder 2">
            <a:extLst>
              <a:ext uri="{FF2B5EF4-FFF2-40B4-BE49-F238E27FC236}">
                <a16:creationId xmlns:a16="http://schemas.microsoft.com/office/drawing/2014/main" id="{922E40FD-3531-47D5-B6F7-169969AD35AA}"/>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54629" name="Slide Number Placeholder 3">
            <a:extLst>
              <a:ext uri="{FF2B5EF4-FFF2-40B4-BE49-F238E27FC236}">
                <a16:creationId xmlns:a16="http://schemas.microsoft.com/office/drawing/2014/main" id="{09E74D8D-E63D-48B8-9EFA-8E814696AF4C}"/>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711E63EA-4CBB-497E-8A59-45E5EE9AD46F}" type="slidenum">
              <a:rPr lang="en-US" altLang="en-US" sz="1300"/>
              <a:pPr algn="r" eaLnBrk="1" hangingPunct="1"/>
              <a:t>51</a:t>
            </a:fld>
            <a:endParaRPr lang="en-US" altLang="en-US" sz="1300"/>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7">
            <a:extLst>
              <a:ext uri="{FF2B5EF4-FFF2-40B4-BE49-F238E27FC236}">
                <a16:creationId xmlns:a16="http://schemas.microsoft.com/office/drawing/2014/main" id="{F535C8C2-E986-4E50-9903-03BE8FDE37E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CF5FDF5F-9D15-4CDF-B559-B855AD27D42B}" type="slidenum">
              <a:rPr lang="en-US" altLang="en-US" sz="1300"/>
              <a:pPr/>
              <a:t>52</a:t>
            </a:fld>
            <a:endParaRPr lang="en-US" altLang="en-US" sz="1300"/>
          </a:p>
        </p:txBody>
      </p:sp>
      <p:sp>
        <p:nvSpPr>
          <p:cNvPr id="155651" name="Slide Image Placeholder 1">
            <a:extLst>
              <a:ext uri="{FF2B5EF4-FFF2-40B4-BE49-F238E27FC236}">
                <a16:creationId xmlns:a16="http://schemas.microsoft.com/office/drawing/2014/main" id="{142DA142-639F-4651-9536-F9D3D9585F4F}"/>
              </a:ext>
            </a:extLst>
          </p:cNvPr>
          <p:cNvSpPr>
            <a:spLocks noGrp="1" noRot="1" noChangeAspect="1" noTextEdit="1"/>
          </p:cNvSpPr>
          <p:nvPr>
            <p:ph type="sldImg"/>
          </p:nvPr>
        </p:nvSpPr>
        <p:spPr>
          <a:ln/>
        </p:spPr>
      </p:sp>
      <p:sp>
        <p:nvSpPr>
          <p:cNvPr id="155652" name="Notes Placeholder 2">
            <a:extLst>
              <a:ext uri="{FF2B5EF4-FFF2-40B4-BE49-F238E27FC236}">
                <a16:creationId xmlns:a16="http://schemas.microsoft.com/office/drawing/2014/main" id="{F296C60A-45BD-4142-A05B-B159717C0182}"/>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55653" name="Slide Number Placeholder 3">
            <a:extLst>
              <a:ext uri="{FF2B5EF4-FFF2-40B4-BE49-F238E27FC236}">
                <a16:creationId xmlns:a16="http://schemas.microsoft.com/office/drawing/2014/main" id="{6DE5003B-74EC-4B83-9D67-7473B15CB742}"/>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C42062C6-65EB-4D6C-9497-0A5A0CB9ADBF}" type="slidenum">
              <a:rPr lang="en-US" altLang="en-US" sz="1300"/>
              <a:pPr algn="r" eaLnBrk="1" hangingPunct="1"/>
              <a:t>52</a:t>
            </a:fld>
            <a:endParaRPr lang="en-US" altLang="en-US" sz="130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7">
            <a:extLst>
              <a:ext uri="{FF2B5EF4-FFF2-40B4-BE49-F238E27FC236}">
                <a16:creationId xmlns:a16="http://schemas.microsoft.com/office/drawing/2014/main" id="{FB7B4E0A-BD97-4739-8C16-A05DFDA2A21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9FF2D807-A4B9-408C-9CD5-C4D8A16E30D9}" type="slidenum">
              <a:rPr lang="en-US" altLang="en-US" sz="1300"/>
              <a:pPr/>
              <a:t>8</a:t>
            </a:fld>
            <a:endParaRPr lang="en-US" altLang="en-US" sz="1300"/>
          </a:p>
        </p:txBody>
      </p:sp>
      <p:sp>
        <p:nvSpPr>
          <p:cNvPr id="99331" name="Slide Image Placeholder 1">
            <a:extLst>
              <a:ext uri="{FF2B5EF4-FFF2-40B4-BE49-F238E27FC236}">
                <a16:creationId xmlns:a16="http://schemas.microsoft.com/office/drawing/2014/main" id="{A47C2C5D-9333-4D02-8C94-15CE815F870B}"/>
              </a:ext>
            </a:extLst>
          </p:cNvPr>
          <p:cNvSpPr>
            <a:spLocks noGrp="1" noRot="1" noChangeAspect="1" noTextEdit="1"/>
          </p:cNvSpPr>
          <p:nvPr>
            <p:ph type="sldImg"/>
          </p:nvPr>
        </p:nvSpPr>
        <p:spPr>
          <a:ln/>
        </p:spPr>
      </p:sp>
      <p:sp>
        <p:nvSpPr>
          <p:cNvPr id="99332" name="Notes Placeholder 2">
            <a:extLst>
              <a:ext uri="{FF2B5EF4-FFF2-40B4-BE49-F238E27FC236}">
                <a16:creationId xmlns:a16="http://schemas.microsoft.com/office/drawing/2014/main" id="{E5429BF1-650F-4BA6-A55E-D499997F025F}"/>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99333" name="Slide Number Placeholder 3">
            <a:extLst>
              <a:ext uri="{FF2B5EF4-FFF2-40B4-BE49-F238E27FC236}">
                <a16:creationId xmlns:a16="http://schemas.microsoft.com/office/drawing/2014/main" id="{83742113-A576-4CF2-8D55-92FA8C43333F}"/>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3B3C57E0-6300-4C18-95CB-F0E9B76EA698}" type="slidenum">
              <a:rPr lang="en-US" altLang="en-US" sz="1300"/>
              <a:pPr algn="r" eaLnBrk="1" hangingPunct="1"/>
              <a:t>8</a:t>
            </a:fld>
            <a:endParaRPr lang="en-US" altLang="en-US" sz="1300"/>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7">
            <a:extLst>
              <a:ext uri="{FF2B5EF4-FFF2-40B4-BE49-F238E27FC236}">
                <a16:creationId xmlns:a16="http://schemas.microsoft.com/office/drawing/2014/main" id="{9CEA452F-8764-4B01-9AE2-88E33FD4C49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7121A623-6879-4150-A79F-5737BDFBA469}" type="slidenum">
              <a:rPr lang="en-US" altLang="en-US" sz="1300"/>
              <a:pPr/>
              <a:t>53</a:t>
            </a:fld>
            <a:endParaRPr lang="en-US" altLang="en-US" sz="1300"/>
          </a:p>
        </p:txBody>
      </p:sp>
      <p:sp>
        <p:nvSpPr>
          <p:cNvPr id="156675" name="Slide Image Placeholder 1">
            <a:extLst>
              <a:ext uri="{FF2B5EF4-FFF2-40B4-BE49-F238E27FC236}">
                <a16:creationId xmlns:a16="http://schemas.microsoft.com/office/drawing/2014/main" id="{09D7701F-EC27-4295-94AB-A3F4135933E7}"/>
              </a:ext>
            </a:extLst>
          </p:cNvPr>
          <p:cNvSpPr>
            <a:spLocks noGrp="1" noRot="1" noChangeAspect="1" noTextEdit="1"/>
          </p:cNvSpPr>
          <p:nvPr>
            <p:ph type="sldImg"/>
          </p:nvPr>
        </p:nvSpPr>
        <p:spPr>
          <a:ln/>
        </p:spPr>
      </p:sp>
      <p:sp>
        <p:nvSpPr>
          <p:cNvPr id="156676" name="Notes Placeholder 2">
            <a:extLst>
              <a:ext uri="{FF2B5EF4-FFF2-40B4-BE49-F238E27FC236}">
                <a16:creationId xmlns:a16="http://schemas.microsoft.com/office/drawing/2014/main" id="{B5C9A04E-6DDD-496E-9755-1F055981280C}"/>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56677" name="Slide Number Placeholder 3">
            <a:extLst>
              <a:ext uri="{FF2B5EF4-FFF2-40B4-BE49-F238E27FC236}">
                <a16:creationId xmlns:a16="http://schemas.microsoft.com/office/drawing/2014/main" id="{6506FD34-444B-41F1-A362-6A5ECBB38845}"/>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446BF008-6DF1-4ECA-B94D-88ACDC3B567A}" type="slidenum">
              <a:rPr lang="en-US" altLang="en-US" sz="1300"/>
              <a:pPr algn="r" eaLnBrk="1" hangingPunct="1"/>
              <a:t>53</a:t>
            </a:fld>
            <a:endParaRPr lang="en-US" altLang="en-US" sz="1300"/>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7">
            <a:extLst>
              <a:ext uri="{FF2B5EF4-FFF2-40B4-BE49-F238E27FC236}">
                <a16:creationId xmlns:a16="http://schemas.microsoft.com/office/drawing/2014/main" id="{97D3299C-274E-4F12-8D79-CFE3DF60615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F43A2B98-4F63-46BC-87AA-97D710A15372}" type="slidenum">
              <a:rPr lang="en-US" altLang="en-US" sz="1300"/>
              <a:pPr/>
              <a:t>54</a:t>
            </a:fld>
            <a:endParaRPr lang="en-US" altLang="en-US" sz="1300"/>
          </a:p>
        </p:txBody>
      </p:sp>
      <p:sp>
        <p:nvSpPr>
          <p:cNvPr id="157699" name="Slide Image Placeholder 1">
            <a:extLst>
              <a:ext uri="{FF2B5EF4-FFF2-40B4-BE49-F238E27FC236}">
                <a16:creationId xmlns:a16="http://schemas.microsoft.com/office/drawing/2014/main" id="{E8E20F4E-C837-4D93-8281-A578A1CE8AC8}"/>
              </a:ext>
            </a:extLst>
          </p:cNvPr>
          <p:cNvSpPr>
            <a:spLocks noGrp="1" noRot="1" noChangeAspect="1" noTextEdit="1"/>
          </p:cNvSpPr>
          <p:nvPr>
            <p:ph type="sldImg"/>
          </p:nvPr>
        </p:nvSpPr>
        <p:spPr>
          <a:ln/>
        </p:spPr>
      </p:sp>
      <p:sp>
        <p:nvSpPr>
          <p:cNvPr id="157700" name="Notes Placeholder 2">
            <a:extLst>
              <a:ext uri="{FF2B5EF4-FFF2-40B4-BE49-F238E27FC236}">
                <a16:creationId xmlns:a16="http://schemas.microsoft.com/office/drawing/2014/main" id="{C0AB4F50-5A61-4A4D-B26F-B66717ABDCC5}"/>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57701" name="Slide Number Placeholder 3">
            <a:extLst>
              <a:ext uri="{FF2B5EF4-FFF2-40B4-BE49-F238E27FC236}">
                <a16:creationId xmlns:a16="http://schemas.microsoft.com/office/drawing/2014/main" id="{E7D9DCA6-7F0C-469F-A42E-E3AE55CBA924}"/>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3D8F8B54-8483-42A4-A013-8B546753AF97}" type="slidenum">
              <a:rPr lang="en-US" altLang="en-US" sz="1300"/>
              <a:pPr algn="r" eaLnBrk="1" hangingPunct="1"/>
              <a:t>54</a:t>
            </a:fld>
            <a:endParaRPr lang="en-US" altLang="en-US" sz="1300"/>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7">
            <a:extLst>
              <a:ext uri="{FF2B5EF4-FFF2-40B4-BE49-F238E27FC236}">
                <a16:creationId xmlns:a16="http://schemas.microsoft.com/office/drawing/2014/main" id="{7FA9C42B-87AA-406D-8655-0620E4429FE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95B0DF9A-2C3E-448D-A5E0-5270515C5BB9}" type="slidenum">
              <a:rPr lang="en-US" altLang="en-US" sz="1300"/>
              <a:pPr/>
              <a:t>55</a:t>
            </a:fld>
            <a:endParaRPr lang="en-US" altLang="en-US" sz="1300"/>
          </a:p>
        </p:txBody>
      </p:sp>
      <p:sp>
        <p:nvSpPr>
          <p:cNvPr id="158723" name="Slide Image Placeholder 1">
            <a:extLst>
              <a:ext uri="{FF2B5EF4-FFF2-40B4-BE49-F238E27FC236}">
                <a16:creationId xmlns:a16="http://schemas.microsoft.com/office/drawing/2014/main" id="{CC3E4548-38C7-4834-B3F1-3EDE7AFE087E}"/>
              </a:ext>
            </a:extLst>
          </p:cNvPr>
          <p:cNvSpPr>
            <a:spLocks noGrp="1" noRot="1" noChangeAspect="1" noTextEdit="1"/>
          </p:cNvSpPr>
          <p:nvPr>
            <p:ph type="sldImg"/>
          </p:nvPr>
        </p:nvSpPr>
        <p:spPr>
          <a:ln/>
        </p:spPr>
      </p:sp>
      <p:sp>
        <p:nvSpPr>
          <p:cNvPr id="158724" name="Notes Placeholder 2">
            <a:extLst>
              <a:ext uri="{FF2B5EF4-FFF2-40B4-BE49-F238E27FC236}">
                <a16:creationId xmlns:a16="http://schemas.microsoft.com/office/drawing/2014/main" id="{87E5D9A4-1A3A-4A40-B3BD-2FC1ED42F93D}"/>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58725" name="Slide Number Placeholder 3">
            <a:extLst>
              <a:ext uri="{FF2B5EF4-FFF2-40B4-BE49-F238E27FC236}">
                <a16:creationId xmlns:a16="http://schemas.microsoft.com/office/drawing/2014/main" id="{ACB3AD0A-9589-48EE-AFE8-A05DCCBC1747}"/>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59D114D2-F303-4E1A-84C9-7E55E5256BB6}" type="slidenum">
              <a:rPr lang="en-US" altLang="en-US" sz="1300"/>
              <a:pPr algn="r" eaLnBrk="1" hangingPunct="1"/>
              <a:t>55</a:t>
            </a:fld>
            <a:endParaRPr lang="en-US" altLang="en-US" sz="1300"/>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7">
            <a:extLst>
              <a:ext uri="{FF2B5EF4-FFF2-40B4-BE49-F238E27FC236}">
                <a16:creationId xmlns:a16="http://schemas.microsoft.com/office/drawing/2014/main" id="{3636D942-F5C0-4039-932D-EB53BABB1DB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5ADEA173-54A5-4C95-A634-F23603CA83F1}" type="slidenum">
              <a:rPr lang="en-US" altLang="en-US" sz="1300"/>
              <a:pPr/>
              <a:t>56</a:t>
            </a:fld>
            <a:endParaRPr lang="en-US" altLang="en-US" sz="1300"/>
          </a:p>
        </p:txBody>
      </p:sp>
      <p:sp>
        <p:nvSpPr>
          <p:cNvPr id="159747" name="Slide Image Placeholder 1">
            <a:extLst>
              <a:ext uri="{FF2B5EF4-FFF2-40B4-BE49-F238E27FC236}">
                <a16:creationId xmlns:a16="http://schemas.microsoft.com/office/drawing/2014/main" id="{B4DD057B-987E-455C-9D9C-A35D2DCB2E15}"/>
              </a:ext>
            </a:extLst>
          </p:cNvPr>
          <p:cNvSpPr>
            <a:spLocks noGrp="1" noRot="1" noChangeAspect="1" noTextEdit="1"/>
          </p:cNvSpPr>
          <p:nvPr>
            <p:ph type="sldImg"/>
          </p:nvPr>
        </p:nvSpPr>
        <p:spPr>
          <a:ln/>
        </p:spPr>
      </p:sp>
      <p:sp>
        <p:nvSpPr>
          <p:cNvPr id="159748" name="Notes Placeholder 2">
            <a:extLst>
              <a:ext uri="{FF2B5EF4-FFF2-40B4-BE49-F238E27FC236}">
                <a16:creationId xmlns:a16="http://schemas.microsoft.com/office/drawing/2014/main" id="{97B21B40-F691-4A1D-BD15-B7C2631D7CB8}"/>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59749" name="Slide Number Placeholder 3">
            <a:extLst>
              <a:ext uri="{FF2B5EF4-FFF2-40B4-BE49-F238E27FC236}">
                <a16:creationId xmlns:a16="http://schemas.microsoft.com/office/drawing/2014/main" id="{8FDA7EBD-F5D9-4B1B-8772-38E7CD6FBDEC}"/>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1EEE7AC2-5460-4F15-9425-4B3A8C625826}" type="slidenum">
              <a:rPr lang="en-US" altLang="en-US" sz="1300"/>
              <a:pPr algn="r" eaLnBrk="1" hangingPunct="1"/>
              <a:t>56</a:t>
            </a:fld>
            <a:endParaRPr lang="en-US" altLang="en-US" sz="1300"/>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7">
            <a:extLst>
              <a:ext uri="{FF2B5EF4-FFF2-40B4-BE49-F238E27FC236}">
                <a16:creationId xmlns:a16="http://schemas.microsoft.com/office/drawing/2014/main" id="{3A06AE8F-315C-4FE2-A37A-491E8A81965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2EF0A65F-D73A-4898-A017-F98611420DAE}" type="slidenum">
              <a:rPr lang="en-US" altLang="en-US" sz="1300"/>
              <a:pPr/>
              <a:t>57</a:t>
            </a:fld>
            <a:endParaRPr lang="en-US" altLang="en-US" sz="1300"/>
          </a:p>
        </p:txBody>
      </p:sp>
      <p:sp>
        <p:nvSpPr>
          <p:cNvPr id="160771" name="Slide Image Placeholder 1">
            <a:extLst>
              <a:ext uri="{FF2B5EF4-FFF2-40B4-BE49-F238E27FC236}">
                <a16:creationId xmlns:a16="http://schemas.microsoft.com/office/drawing/2014/main" id="{DA0FA914-B72A-4587-A97A-F79E56C89070}"/>
              </a:ext>
            </a:extLst>
          </p:cNvPr>
          <p:cNvSpPr>
            <a:spLocks noGrp="1" noRot="1" noChangeAspect="1" noTextEdit="1"/>
          </p:cNvSpPr>
          <p:nvPr>
            <p:ph type="sldImg"/>
          </p:nvPr>
        </p:nvSpPr>
        <p:spPr>
          <a:ln/>
        </p:spPr>
      </p:sp>
      <p:sp>
        <p:nvSpPr>
          <p:cNvPr id="160772" name="Notes Placeholder 2">
            <a:extLst>
              <a:ext uri="{FF2B5EF4-FFF2-40B4-BE49-F238E27FC236}">
                <a16:creationId xmlns:a16="http://schemas.microsoft.com/office/drawing/2014/main" id="{CF253405-DE3E-407B-A484-C61B87B1F3B4}"/>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60773" name="Slide Number Placeholder 3">
            <a:extLst>
              <a:ext uri="{FF2B5EF4-FFF2-40B4-BE49-F238E27FC236}">
                <a16:creationId xmlns:a16="http://schemas.microsoft.com/office/drawing/2014/main" id="{7F119359-AC95-4E99-8422-248E46FA69FC}"/>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D324EA2A-EB9F-40F9-B718-9CAE947233C8}" type="slidenum">
              <a:rPr lang="en-US" altLang="en-US" sz="1300"/>
              <a:pPr algn="r" eaLnBrk="1" hangingPunct="1"/>
              <a:t>57</a:t>
            </a:fld>
            <a:endParaRPr lang="en-US" altLang="en-US" sz="1300"/>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7">
            <a:extLst>
              <a:ext uri="{FF2B5EF4-FFF2-40B4-BE49-F238E27FC236}">
                <a16:creationId xmlns:a16="http://schemas.microsoft.com/office/drawing/2014/main" id="{6742C9E0-8AD6-48F6-BEE4-6D5625E9ED3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0E1958E1-3CAE-431B-880E-A518B71101D4}" type="slidenum">
              <a:rPr lang="en-US" altLang="en-US" sz="1300"/>
              <a:pPr/>
              <a:t>58</a:t>
            </a:fld>
            <a:endParaRPr lang="en-US" altLang="en-US" sz="1300"/>
          </a:p>
        </p:txBody>
      </p:sp>
      <p:sp>
        <p:nvSpPr>
          <p:cNvPr id="161795" name="Slide Image Placeholder 1">
            <a:extLst>
              <a:ext uri="{FF2B5EF4-FFF2-40B4-BE49-F238E27FC236}">
                <a16:creationId xmlns:a16="http://schemas.microsoft.com/office/drawing/2014/main" id="{5E202099-1D67-4635-94E5-9C94B6C25149}"/>
              </a:ext>
            </a:extLst>
          </p:cNvPr>
          <p:cNvSpPr>
            <a:spLocks noGrp="1" noRot="1" noChangeAspect="1" noTextEdit="1"/>
          </p:cNvSpPr>
          <p:nvPr>
            <p:ph type="sldImg"/>
          </p:nvPr>
        </p:nvSpPr>
        <p:spPr>
          <a:ln/>
        </p:spPr>
      </p:sp>
      <p:sp>
        <p:nvSpPr>
          <p:cNvPr id="161796" name="Notes Placeholder 2">
            <a:extLst>
              <a:ext uri="{FF2B5EF4-FFF2-40B4-BE49-F238E27FC236}">
                <a16:creationId xmlns:a16="http://schemas.microsoft.com/office/drawing/2014/main" id="{C7D692EE-FEA7-49E0-9432-D674B1E64317}"/>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61797" name="Slide Number Placeholder 3">
            <a:extLst>
              <a:ext uri="{FF2B5EF4-FFF2-40B4-BE49-F238E27FC236}">
                <a16:creationId xmlns:a16="http://schemas.microsoft.com/office/drawing/2014/main" id="{0EBCCDC7-8E6E-451B-9820-4001B0A986E3}"/>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6A664213-1F70-4BCD-A508-551A64BAFEAE}" type="slidenum">
              <a:rPr lang="en-US" altLang="en-US" sz="1300"/>
              <a:pPr algn="r" eaLnBrk="1" hangingPunct="1"/>
              <a:t>58</a:t>
            </a:fld>
            <a:endParaRPr lang="en-US" altLang="en-US" sz="1300"/>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7">
            <a:extLst>
              <a:ext uri="{FF2B5EF4-FFF2-40B4-BE49-F238E27FC236}">
                <a16:creationId xmlns:a16="http://schemas.microsoft.com/office/drawing/2014/main" id="{23297640-C644-4499-B2A4-65B2CD489E6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9485284A-973E-4F58-A006-1159D8F843AE}" type="slidenum">
              <a:rPr lang="en-US" altLang="en-US" sz="1300"/>
              <a:pPr/>
              <a:t>59</a:t>
            </a:fld>
            <a:endParaRPr lang="en-US" altLang="en-US" sz="1300"/>
          </a:p>
        </p:txBody>
      </p:sp>
      <p:sp>
        <p:nvSpPr>
          <p:cNvPr id="162819" name="Slide Image Placeholder 1">
            <a:extLst>
              <a:ext uri="{FF2B5EF4-FFF2-40B4-BE49-F238E27FC236}">
                <a16:creationId xmlns:a16="http://schemas.microsoft.com/office/drawing/2014/main" id="{9F848112-73B0-4A31-96FA-1284572F2962}"/>
              </a:ext>
            </a:extLst>
          </p:cNvPr>
          <p:cNvSpPr>
            <a:spLocks noGrp="1" noRot="1" noChangeAspect="1" noTextEdit="1"/>
          </p:cNvSpPr>
          <p:nvPr>
            <p:ph type="sldImg"/>
          </p:nvPr>
        </p:nvSpPr>
        <p:spPr>
          <a:ln/>
        </p:spPr>
      </p:sp>
      <p:sp>
        <p:nvSpPr>
          <p:cNvPr id="162820" name="Notes Placeholder 2">
            <a:extLst>
              <a:ext uri="{FF2B5EF4-FFF2-40B4-BE49-F238E27FC236}">
                <a16:creationId xmlns:a16="http://schemas.microsoft.com/office/drawing/2014/main" id="{61C5C8E8-DBF9-4E39-915E-95D3F407CF59}"/>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62821" name="Slide Number Placeholder 3">
            <a:extLst>
              <a:ext uri="{FF2B5EF4-FFF2-40B4-BE49-F238E27FC236}">
                <a16:creationId xmlns:a16="http://schemas.microsoft.com/office/drawing/2014/main" id="{44098CFF-7386-4AA9-991E-5FCEF7CBB4C2}"/>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B566FEED-C29F-4F3F-9A61-C182D703C837}" type="slidenum">
              <a:rPr lang="en-US" altLang="en-US" sz="1300"/>
              <a:pPr algn="r" eaLnBrk="1" hangingPunct="1"/>
              <a:t>59</a:t>
            </a:fld>
            <a:endParaRPr lang="en-US" altLang="en-US" sz="1300"/>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7">
            <a:extLst>
              <a:ext uri="{FF2B5EF4-FFF2-40B4-BE49-F238E27FC236}">
                <a16:creationId xmlns:a16="http://schemas.microsoft.com/office/drawing/2014/main" id="{2B4B6B0A-9CF1-4348-897F-05E9362143D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1F282E7C-730B-45D6-8724-DA9753B1553D}" type="slidenum">
              <a:rPr lang="en-US" altLang="en-US" sz="1300"/>
              <a:pPr/>
              <a:t>60</a:t>
            </a:fld>
            <a:endParaRPr lang="en-US" altLang="en-US" sz="1300"/>
          </a:p>
        </p:txBody>
      </p:sp>
      <p:sp>
        <p:nvSpPr>
          <p:cNvPr id="163843" name="Slide Image Placeholder 1">
            <a:extLst>
              <a:ext uri="{FF2B5EF4-FFF2-40B4-BE49-F238E27FC236}">
                <a16:creationId xmlns:a16="http://schemas.microsoft.com/office/drawing/2014/main" id="{DF1389B7-D54C-451E-8FA2-1A7882767054}"/>
              </a:ext>
            </a:extLst>
          </p:cNvPr>
          <p:cNvSpPr>
            <a:spLocks noGrp="1" noRot="1" noChangeAspect="1" noTextEdit="1"/>
          </p:cNvSpPr>
          <p:nvPr>
            <p:ph type="sldImg"/>
          </p:nvPr>
        </p:nvSpPr>
        <p:spPr>
          <a:ln/>
        </p:spPr>
      </p:sp>
      <p:sp>
        <p:nvSpPr>
          <p:cNvPr id="163844" name="Notes Placeholder 2">
            <a:extLst>
              <a:ext uri="{FF2B5EF4-FFF2-40B4-BE49-F238E27FC236}">
                <a16:creationId xmlns:a16="http://schemas.microsoft.com/office/drawing/2014/main" id="{FCA1B6F3-7F5B-40B0-B38C-6A7567839C6A}"/>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63845" name="Slide Number Placeholder 3">
            <a:extLst>
              <a:ext uri="{FF2B5EF4-FFF2-40B4-BE49-F238E27FC236}">
                <a16:creationId xmlns:a16="http://schemas.microsoft.com/office/drawing/2014/main" id="{044E0EF3-B167-4E38-B453-D50E376253F2}"/>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578B0DB9-FA42-4A3C-A7AE-660D34E9481B}" type="slidenum">
              <a:rPr lang="en-US" altLang="en-US" sz="1300"/>
              <a:pPr algn="r" eaLnBrk="1" hangingPunct="1"/>
              <a:t>60</a:t>
            </a:fld>
            <a:endParaRPr lang="en-US" altLang="en-US" sz="1300"/>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Rectangle 7">
            <a:extLst>
              <a:ext uri="{FF2B5EF4-FFF2-40B4-BE49-F238E27FC236}">
                <a16:creationId xmlns:a16="http://schemas.microsoft.com/office/drawing/2014/main" id="{99B1830E-6168-4873-8AB2-A85C40EAACE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072F3476-E6EB-4CB8-BF20-28246F0C69EE}" type="slidenum">
              <a:rPr lang="en-US" altLang="en-US" sz="1300"/>
              <a:pPr/>
              <a:t>61</a:t>
            </a:fld>
            <a:endParaRPr lang="en-US" altLang="en-US" sz="1300"/>
          </a:p>
        </p:txBody>
      </p:sp>
      <p:sp>
        <p:nvSpPr>
          <p:cNvPr id="164867" name="Slide Image Placeholder 1">
            <a:extLst>
              <a:ext uri="{FF2B5EF4-FFF2-40B4-BE49-F238E27FC236}">
                <a16:creationId xmlns:a16="http://schemas.microsoft.com/office/drawing/2014/main" id="{81848A87-B298-4AFF-9698-745FCCEECCEC}"/>
              </a:ext>
            </a:extLst>
          </p:cNvPr>
          <p:cNvSpPr>
            <a:spLocks noGrp="1" noRot="1" noChangeAspect="1" noTextEdit="1"/>
          </p:cNvSpPr>
          <p:nvPr>
            <p:ph type="sldImg"/>
          </p:nvPr>
        </p:nvSpPr>
        <p:spPr>
          <a:ln/>
        </p:spPr>
      </p:sp>
      <p:sp>
        <p:nvSpPr>
          <p:cNvPr id="164868" name="Notes Placeholder 2">
            <a:extLst>
              <a:ext uri="{FF2B5EF4-FFF2-40B4-BE49-F238E27FC236}">
                <a16:creationId xmlns:a16="http://schemas.microsoft.com/office/drawing/2014/main" id="{1C7A8945-3CCC-49E2-B621-E66B5505E219}"/>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64869" name="Slide Number Placeholder 3">
            <a:extLst>
              <a:ext uri="{FF2B5EF4-FFF2-40B4-BE49-F238E27FC236}">
                <a16:creationId xmlns:a16="http://schemas.microsoft.com/office/drawing/2014/main" id="{C7835749-78E1-441F-BCDC-03240688CA58}"/>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2A43AFAA-A2BE-4906-B6FB-4A14DDDF3DC5}" type="slidenum">
              <a:rPr lang="en-US" altLang="en-US" sz="1300"/>
              <a:pPr algn="r" eaLnBrk="1" hangingPunct="1"/>
              <a:t>61</a:t>
            </a:fld>
            <a:endParaRPr lang="en-US" altLang="en-US" sz="1300"/>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7">
            <a:extLst>
              <a:ext uri="{FF2B5EF4-FFF2-40B4-BE49-F238E27FC236}">
                <a16:creationId xmlns:a16="http://schemas.microsoft.com/office/drawing/2014/main" id="{E0F0DB2C-29A4-4681-BB56-C8B05BA2955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BE0C5560-441A-47B5-9D29-0E2358A771B5}" type="slidenum">
              <a:rPr lang="en-US" altLang="en-US" sz="1300"/>
              <a:pPr/>
              <a:t>66</a:t>
            </a:fld>
            <a:endParaRPr lang="en-US" altLang="en-US" sz="1300"/>
          </a:p>
        </p:txBody>
      </p:sp>
      <p:sp>
        <p:nvSpPr>
          <p:cNvPr id="165891" name="Slide Image Placeholder 1">
            <a:extLst>
              <a:ext uri="{FF2B5EF4-FFF2-40B4-BE49-F238E27FC236}">
                <a16:creationId xmlns:a16="http://schemas.microsoft.com/office/drawing/2014/main" id="{D8DAC919-997E-4F9C-A00F-845FE50F3799}"/>
              </a:ext>
            </a:extLst>
          </p:cNvPr>
          <p:cNvSpPr>
            <a:spLocks noGrp="1" noRot="1" noChangeAspect="1" noTextEdit="1"/>
          </p:cNvSpPr>
          <p:nvPr>
            <p:ph type="sldImg"/>
          </p:nvPr>
        </p:nvSpPr>
        <p:spPr>
          <a:ln/>
        </p:spPr>
      </p:sp>
      <p:sp>
        <p:nvSpPr>
          <p:cNvPr id="165892" name="Notes Placeholder 2">
            <a:extLst>
              <a:ext uri="{FF2B5EF4-FFF2-40B4-BE49-F238E27FC236}">
                <a16:creationId xmlns:a16="http://schemas.microsoft.com/office/drawing/2014/main" id="{AA967746-F305-4C32-BB35-0F9DB1E31975}"/>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65893" name="Slide Number Placeholder 3">
            <a:extLst>
              <a:ext uri="{FF2B5EF4-FFF2-40B4-BE49-F238E27FC236}">
                <a16:creationId xmlns:a16="http://schemas.microsoft.com/office/drawing/2014/main" id="{5BD5918F-E8AB-4F19-B7CF-CC6A5FC74E15}"/>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3129D3E5-FB5E-4AD3-A240-3ED746734EC4}" type="slidenum">
              <a:rPr lang="en-US" altLang="en-US" sz="1300"/>
              <a:pPr algn="r" eaLnBrk="1" hangingPunct="1"/>
              <a:t>66</a:t>
            </a:fld>
            <a:endParaRPr lang="en-US" altLang="en-US" sz="130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7">
            <a:extLst>
              <a:ext uri="{FF2B5EF4-FFF2-40B4-BE49-F238E27FC236}">
                <a16:creationId xmlns:a16="http://schemas.microsoft.com/office/drawing/2014/main" id="{0AACF006-DE06-4CF6-897D-F7F8DD50374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CF597364-51B2-41E8-B12C-CEEDB71B8028}" type="slidenum">
              <a:rPr lang="en-US" altLang="en-US" sz="1300"/>
              <a:pPr/>
              <a:t>9</a:t>
            </a:fld>
            <a:endParaRPr lang="en-US" altLang="en-US" sz="1300"/>
          </a:p>
        </p:txBody>
      </p:sp>
      <p:sp>
        <p:nvSpPr>
          <p:cNvPr id="100355" name="Slide Image Placeholder 1">
            <a:extLst>
              <a:ext uri="{FF2B5EF4-FFF2-40B4-BE49-F238E27FC236}">
                <a16:creationId xmlns:a16="http://schemas.microsoft.com/office/drawing/2014/main" id="{A959D265-6C55-47ED-86E8-87F7DEDC59C8}"/>
              </a:ext>
            </a:extLst>
          </p:cNvPr>
          <p:cNvSpPr>
            <a:spLocks noGrp="1" noRot="1" noChangeAspect="1" noTextEdit="1"/>
          </p:cNvSpPr>
          <p:nvPr>
            <p:ph type="sldImg"/>
          </p:nvPr>
        </p:nvSpPr>
        <p:spPr>
          <a:ln/>
        </p:spPr>
      </p:sp>
      <p:sp>
        <p:nvSpPr>
          <p:cNvPr id="100356" name="Notes Placeholder 2">
            <a:extLst>
              <a:ext uri="{FF2B5EF4-FFF2-40B4-BE49-F238E27FC236}">
                <a16:creationId xmlns:a16="http://schemas.microsoft.com/office/drawing/2014/main" id="{78D9ED86-160F-4047-8AF9-4C393FA0EC53}"/>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00357" name="Slide Number Placeholder 3">
            <a:extLst>
              <a:ext uri="{FF2B5EF4-FFF2-40B4-BE49-F238E27FC236}">
                <a16:creationId xmlns:a16="http://schemas.microsoft.com/office/drawing/2014/main" id="{19F49A09-B319-4743-8334-EA99245E236E}"/>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B2678237-CF8F-4A98-9989-2DA6EC0A5FE7}" type="slidenum">
              <a:rPr lang="en-US" altLang="en-US" sz="1300"/>
              <a:pPr algn="r" eaLnBrk="1" hangingPunct="1"/>
              <a:t>9</a:t>
            </a:fld>
            <a:endParaRPr lang="en-US" altLang="en-US" sz="1300"/>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Rectangle 7">
            <a:extLst>
              <a:ext uri="{FF2B5EF4-FFF2-40B4-BE49-F238E27FC236}">
                <a16:creationId xmlns:a16="http://schemas.microsoft.com/office/drawing/2014/main" id="{3B41DD2E-108F-42BC-81AD-EA58AF0E322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949EC2B5-4858-49AD-8C78-D1DA26C3AB58}" type="slidenum">
              <a:rPr lang="en-US" altLang="en-US" sz="1300"/>
              <a:pPr/>
              <a:t>67</a:t>
            </a:fld>
            <a:endParaRPr lang="en-US" altLang="en-US" sz="1300"/>
          </a:p>
        </p:txBody>
      </p:sp>
      <p:sp>
        <p:nvSpPr>
          <p:cNvPr id="166915" name="Slide Image Placeholder 1">
            <a:extLst>
              <a:ext uri="{FF2B5EF4-FFF2-40B4-BE49-F238E27FC236}">
                <a16:creationId xmlns:a16="http://schemas.microsoft.com/office/drawing/2014/main" id="{CF6FFFD7-7E74-41BA-8F94-873EEEDFCA34}"/>
              </a:ext>
            </a:extLst>
          </p:cNvPr>
          <p:cNvSpPr>
            <a:spLocks noGrp="1" noRot="1" noChangeAspect="1" noTextEdit="1"/>
          </p:cNvSpPr>
          <p:nvPr>
            <p:ph type="sldImg"/>
          </p:nvPr>
        </p:nvSpPr>
        <p:spPr>
          <a:ln/>
        </p:spPr>
      </p:sp>
      <p:sp>
        <p:nvSpPr>
          <p:cNvPr id="166916" name="Notes Placeholder 2">
            <a:extLst>
              <a:ext uri="{FF2B5EF4-FFF2-40B4-BE49-F238E27FC236}">
                <a16:creationId xmlns:a16="http://schemas.microsoft.com/office/drawing/2014/main" id="{05B85ABA-0AB2-4D42-92CC-079192B78B41}"/>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66917" name="Slide Number Placeholder 3">
            <a:extLst>
              <a:ext uri="{FF2B5EF4-FFF2-40B4-BE49-F238E27FC236}">
                <a16:creationId xmlns:a16="http://schemas.microsoft.com/office/drawing/2014/main" id="{234DF52F-6DB8-48B9-8AD7-F0CC75C43B34}"/>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A3602BF0-3C8C-406D-94BD-A2826094441E}" type="slidenum">
              <a:rPr lang="en-US" altLang="en-US" sz="1300"/>
              <a:pPr algn="r" eaLnBrk="1" hangingPunct="1"/>
              <a:t>67</a:t>
            </a:fld>
            <a:endParaRPr lang="en-US" altLang="en-US" sz="1300"/>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7">
            <a:extLst>
              <a:ext uri="{FF2B5EF4-FFF2-40B4-BE49-F238E27FC236}">
                <a16:creationId xmlns:a16="http://schemas.microsoft.com/office/drawing/2014/main" id="{50C0B94E-E318-4B9E-B172-38A1EBA211D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A35341F8-B19B-46EA-838F-F78D7EE57FC7}" type="slidenum">
              <a:rPr lang="en-US" altLang="en-US" sz="1300"/>
              <a:pPr/>
              <a:t>68</a:t>
            </a:fld>
            <a:endParaRPr lang="en-US" altLang="en-US" sz="1300"/>
          </a:p>
        </p:txBody>
      </p:sp>
      <p:sp>
        <p:nvSpPr>
          <p:cNvPr id="167939" name="Slide Image Placeholder 1">
            <a:extLst>
              <a:ext uri="{FF2B5EF4-FFF2-40B4-BE49-F238E27FC236}">
                <a16:creationId xmlns:a16="http://schemas.microsoft.com/office/drawing/2014/main" id="{6205D935-73B2-4CE7-A23E-45E416371B7D}"/>
              </a:ext>
            </a:extLst>
          </p:cNvPr>
          <p:cNvSpPr>
            <a:spLocks noGrp="1" noRot="1" noChangeAspect="1" noTextEdit="1"/>
          </p:cNvSpPr>
          <p:nvPr>
            <p:ph type="sldImg"/>
          </p:nvPr>
        </p:nvSpPr>
        <p:spPr>
          <a:ln/>
        </p:spPr>
      </p:sp>
      <p:sp>
        <p:nvSpPr>
          <p:cNvPr id="167940" name="Notes Placeholder 2">
            <a:extLst>
              <a:ext uri="{FF2B5EF4-FFF2-40B4-BE49-F238E27FC236}">
                <a16:creationId xmlns:a16="http://schemas.microsoft.com/office/drawing/2014/main" id="{2E6D3047-977A-4F31-868D-C5B60615D25C}"/>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67941" name="Slide Number Placeholder 3">
            <a:extLst>
              <a:ext uri="{FF2B5EF4-FFF2-40B4-BE49-F238E27FC236}">
                <a16:creationId xmlns:a16="http://schemas.microsoft.com/office/drawing/2014/main" id="{D7E0DD2C-743D-403B-B4F3-65B87E638B82}"/>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AED1645E-7379-467D-9CA7-638DD2BBE19B}" type="slidenum">
              <a:rPr lang="en-US" altLang="en-US" sz="1300"/>
              <a:pPr algn="r" eaLnBrk="1" hangingPunct="1"/>
              <a:t>68</a:t>
            </a:fld>
            <a:endParaRPr lang="en-US" altLang="en-US" sz="1300"/>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Rectangle 7">
            <a:extLst>
              <a:ext uri="{FF2B5EF4-FFF2-40B4-BE49-F238E27FC236}">
                <a16:creationId xmlns:a16="http://schemas.microsoft.com/office/drawing/2014/main" id="{C968C987-1608-47B9-A616-17270C985E6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B806C4F3-0B58-4084-AF89-33AA28C3CA64}" type="slidenum">
              <a:rPr lang="en-US" altLang="en-US" sz="1300"/>
              <a:pPr/>
              <a:t>69</a:t>
            </a:fld>
            <a:endParaRPr lang="en-US" altLang="en-US" sz="1300"/>
          </a:p>
        </p:txBody>
      </p:sp>
      <p:sp>
        <p:nvSpPr>
          <p:cNvPr id="168963" name="Slide Image Placeholder 1">
            <a:extLst>
              <a:ext uri="{FF2B5EF4-FFF2-40B4-BE49-F238E27FC236}">
                <a16:creationId xmlns:a16="http://schemas.microsoft.com/office/drawing/2014/main" id="{1D435606-BBD8-4DF4-BDDF-A66BAC4D074F}"/>
              </a:ext>
            </a:extLst>
          </p:cNvPr>
          <p:cNvSpPr>
            <a:spLocks noGrp="1" noRot="1" noChangeAspect="1" noTextEdit="1"/>
          </p:cNvSpPr>
          <p:nvPr>
            <p:ph type="sldImg"/>
          </p:nvPr>
        </p:nvSpPr>
        <p:spPr>
          <a:ln/>
        </p:spPr>
      </p:sp>
      <p:sp>
        <p:nvSpPr>
          <p:cNvPr id="168964" name="Notes Placeholder 2">
            <a:extLst>
              <a:ext uri="{FF2B5EF4-FFF2-40B4-BE49-F238E27FC236}">
                <a16:creationId xmlns:a16="http://schemas.microsoft.com/office/drawing/2014/main" id="{3FF2AE97-1428-4689-AC7C-B57BC44D1426}"/>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68965" name="Slide Number Placeholder 3">
            <a:extLst>
              <a:ext uri="{FF2B5EF4-FFF2-40B4-BE49-F238E27FC236}">
                <a16:creationId xmlns:a16="http://schemas.microsoft.com/office/drawing/2014/main" id="{6AE59E81-F427-481E-9040-B8FEDDE2DFF0}"/>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A9233555-6D98-40DC-A257-98130BD37B4B}" type="slidenum">
              <a:rPr lang="en-US" altLang="en-US" sz="1300"/>
              <a:pPr algn="r" eaLnBrk="1" hangingPunct="1"/>
              <a:t>69</a:t>
            </a:fld>
            <a:endParaRPr lang="en-US" altLang="en-US" sz="1300"/>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Rectangle 7">
            <a:extLst>
              <a:ext uri="{FF2B5EF4-FFF2-40B4-BE49-F238E27FC236}">
                <a16:creationId xmlns:a16="http://schemas.microsoft.com/office/drawing/2014/main" id="{95ABE48D-9456-4AF4-981F-6E613AA7372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5A7F92C6-6C70-40E2-9EEE-BDC179932AA8}" type="slidenum">
              <a:rPr lang="en-US" altLang="en-US" sz="1300"/>
              <a:pPr/>
              <a:t>70</a:t>
            </a:fld>
            <a:endParaRPr lang="en-US" altLang="en-US" sz="1300"/>
          </a:p>
        </p:txBody>
      </p:sp>
      <p:sp>
        <p:nvSpPr>
          <p:cNvPr id="169987" name="Slide Image Placeholder 1">
            <a:extLst>
              <a:ext uri="{FF2B5EF4-FFF2-40B4-BE49-F238E27FC236}">
                <a16:creationId xmlns:a16="http://schemas.microsoft.com/office/drawing/2014/main" id="{B83D6FAF-32CF-48A6-93D6-01CDFD6F21D4}"/>
              </a:ext>
            </a:extLst>
          </p:cNvPr>
          <p:cNvSpPr>
            <a:spLocks noGrp="1" noRot="1" noChangeAspect="1" noTextEdit="1"/>
          </p:cNvSpPr>
          <p:nvPr>
            <p:ph type="sldImg"/>
          </p:nvPr>
        </p:nvSpPr>
        <p:spPr>
          <a:ln/>
        </p:spPr>
      </p:sp>
      <p:sp>
        <p:nvSpPr>
          <p:cNvPr id="169988" name="Notes Placeholder 2">
            <a:extLst>
              <a:ext uri="{FF2B5EF4-FFF2-40B4-BE49-F238E27FC236}">
                <a16:creationId xmlns:a16="http://schemas.microsoft.com/office/drawing/2014/main" id="{F72C7915-2D36-4016-BCCC-4B1DA5F37047}"/>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69989" name="Slide Number Placeholder 3">
            <a:extLst>
              <a:ext uri="{FF2B5EF4-FFF2-40B4-BE49-F238E27FC236}">
                <a16:creationId xmlns:a16="http://schemas.microsoft.com/office/drawing/2014/main" id="{A89454BC-79ED-47AD-AD33-7737856D3F1C}"/>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E66A6BF9-52D8-4662-9378-00977B1F22DD}" type="slidenum">
              <a:rPr lang="en-US" altLang="en-US" sz="1300"/>
              <a:pPr algn="r" eaLnBrk="1" hangingPunct="1"/>
              <a:t>70</a:t>
            </a:fld>
            <a:endParaRPr lang="en-US" altLang="en-US" sz="1300"/>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Rectangle 7">
            <a:extLst>
              <a:ext uri="{FF2B5EF4-FFF2-40B4-BE49-F238E27FC236}">
                <a16:creationId xmlns:a16="http://schemas.microsoft.com/office/drawing/2014/main" id="{E864CD9F-1703-4ECA-AE7F-0666C403DE1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DB38B377-3A72-429F-BAC6-60005498865A}" type="slidenum">
              <a:rPr lang="en-US" altLang="en-US" sz="1300"/>
              <a:pPr/>
              <a:t>71</a:t>
            </a:fld>
            <a:endParaRPr lang="en-US" altLang="en-US" sz="1300"/>
          </a:p>
        </p:txBody>
      </p:sp>
      <p:sp>
        <p:nvSpPr>
          <p:cNvPr id="171011" name="Slide Image Placeholder 1">
            <a:extLst>
              <a:ext uri="{FF2B5EF4-FFF2-40B4-BE49-F238E27FC236}">
                <a16:creationId xmlns:a16="http://schemas.microsoft.com/office/drawing/2014/main" id="{35DC941D-025F-4B15-ABED-828A336AA90B}"/>
              </a:ext>
            </a:extLst>
          </p:cNvPr>
          <p:cNvSpPr>
            <a:spLocks noGrp="1" noRot="1" noChangeAspect="1" noTextEdit="1"/>
          </p:cNvSpPr>
          <p:nvPr>
            <p:ph type="sldImg"/>
          </p:nvPr>
        </p:nvSpPr>
        <p:spPr>
          <a:ln/>
        </p:spPr>
      </p:sp>
      <p:sp>
        <p:nvSpPr>
          <p:cNvPr id="171012" name="Notes Placeholder 2">
            <a:extLst>
              <a:ext uri="{FF2B5EF4-FFF2-40B4-BE49-F238E27FC236}">
                <a16:creationId xmlns:a16="http://schemas.microsoft.com/office/drawing/2014/main" id="{93B65B9D-DB51-444F-8FA7-8B53C5294518}"/>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71013" name="Slide Number Placeholder 3">
            <a:extLst>
              <a:ext uri="{FF2B5EF4-FFF2-40B4-BE49-F238E27FC236}">
                <a16:creationId xmlns:a16="http://schemas.microsoft.com/office/drawing/2014/main" id="{9314FB99-B36D-409A-A227-702E6B3E1335}"/>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96DC040A-5B56-4488-A4F2-90B8DA91D80C}" type="slidenum">
              <a:rPr lang="en-US" altLang="en-US" sz="1300"/>
              <a:pPr algn="r" eaLnBrk="1" hangingPunct="1"/>
              <a:t>71</a:t>
            </a:fld>
            <a:endParaRPr lang="en-US" altLang="en-US" sz="130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7">
            <a:extLst>
              <a:ext uri="{FF2B5EF4-FFF2-40B4-BE49-F238E27FC236}">
                <a16:creationId xmlns:a16="http://schemas.microsoft.com/office/drawing/2014/main" id="{80061F0F-8494-4EDE-9B2B-B3F597DF9E2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301E7F1C-F062-4E20-9B80-244444AC4E2B}" type="slidenum">
              <a:rPr lang="en-US" altLang="en-US" sz="1300"/>
              <a:pPr/>
              <a:t>10</a:t>
            </a:fld>
            <a:endParaRPr lang="en-US" altLang="en-US" sz="1300"/>
          </a:p>
        </p:txBody>
      </p:sp>
      <p:sp>
        <p:nvSpPr>
          <p:cNvPr id="101379" name="Slide Image Placeholder 1">
            <a:extLst>
              <a:ext uri="{FF2B5EF4-FFF2-40B4-BE49-F238E27FC236}">
                <a16:creationId xmlns:a16="http://schemas.microsoft.com/office/drawing/2014/main" id="{E8BA4F90-DCE4-4BA5-8D82-129F9E9CEFBD}"/>
              </a:ext>
            </a:extLst>
          </p:cNvPr>
          <p:cNvSpPr>
            <a:spLocks noGrp="1" noRot="1" noChangeAspect="1" noTextEdit="1"/>
          </p:cNvSpPr>
          <p:nvPr>
            <p:ph type="sldImg"/>
          </p:nvPr>
        </p:nvSpPr>
        <p:spPr>
          <a:ln/>
        </p:spPr>
      </p:sp>
      <p:sp>
        <p:nvSpPr>
          <p:cNvPr id="101380" name="Notes Placeholder 2">
            <a:extLst>
              <a:ext uri="{FF2B5EF4-FFF2-40B4-BE49-F238E27FC236}">
                <a16:creationId xmlns:a16="http://schemas.microsoft.com/office/drawing/2014/main" id="{35E9D303-51DE-413B-98CB-23B4D2B04530}"/>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01381" name="Slide Number Placeholder 3">
            <a:extLst>
              <a:ext uri="{FF2B5EF4-FFF2-40B4-BE49-F238E27FC236}">
                <a16:creationId xmlns:a16="http://schemas.microsoft.com/office/drawing/2014/main" id="{8C14CAB0-E08E-4C1D-BB6D-F8303C7AFE1E}"/>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6A6F1699-7DE6-42B6-A66B-4311B7E61F62}" type="slidenum">
              <a:rPr lang="en-US" altLang="en-US" sz="1300"/>
              <a:pPr algn="r" eaLnBrk="1" hangingPunct="1"/>
              <a:t>10</a:t>
            </a:fld>
            <a:endParaRPr lang="en-US" altLang="en-US" sz="130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a:extLst>
              <a:ext uri="{FF2B5EF4-FFF2-40B4-BE49-F238E27FC236}">
                <a16:creationId xmlns:a16="http://schemas.microsoft.com/office/drawing/2014/main" id="{11AEB9A3-DC8D-4028-ADA8-F062E813D15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8041D7DE-E3B3-4BD4-90B9-5D6F99824C23}" type="slidenum">
              <a:rPr lang="en-US" altLang="en-US" sz="1300"/>
              <a:pPr/>
              <a:t>11</a:t>
            </a:fld>
            <a:endParaRPr lang="en-US" altLang="en-US" sz="1300"/>
          </a:p>
        </p:txBody>
      </p:sp>
      <p:sp>
        <p:nvSpPr>
          <p:cNvPr id="102403" name="Slide Image Placeholder 1">
            <a:extLst>
              <a:ext uri="{FF2B5EF4-FFF2-40B4-BE49-F238E27FC236}">
                <a16:creationId xmlns:a16="http://schemas.microsoft.com/office/drawing/2014/main" id="{6F993328-42CE-4651-94AC-4D155E90F2F6}"/>
              </a:ext>
            </a:extLst>
          </p:cNvPr>
          <p:cNvSpPr>
            <a:spLocks noGrp="1" noRot="1" noChangeAspect="1" noTextEdit="1"/>
          </p:cNvSpPr>
          <p:nvPr>
            <p:ph type="sldImg"/>
          </p:nvPr>
        </p:nvSpPr>
        <p:spPr>
          <a:ln/>
        </p:spPr>
      </p:sp>
      <p:sp>
        <p:nvSpPr>
          <p:cNvPr id="102404" name="Notes Placeholder 2">
            <a:extLst>
              <a:ext uri="{FF2B5EF4-FFF2-40B4-BE49-F238E27FC236}">
                <a16:creationId xmlns:a16="http://schemas.microsoft.com/office/drawing/2014/main" id="{D8AF04A7-4ED8-4540-BE88-846F40413024}"/>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02405" name="Slide Number Placeholder 3">
            <a:extLst>
              <a:ext uri="{FF2B5EF4-FFF2-40B4-BE49-F238E27FC236}">
                <a16:creationId xmlns:a16="http://schemas.microsoft.com/office/drawing/2014/main" id="{71F419F0-FE5B-4C64-90FF-83BBF41E9E36}"/>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146C84F9-135A-40A7-98E1-F183094BBC87}" type="slidenum">
              <a:rPr lang="en-US" altLang="en-US" sz="1300"/>
              <a:pPr algn="r" eaLnBrk="1" hangingPunct="1"/>
              <a:t>11</a:t>
            </a:fld>
            <a:endParaRPr lang="en-US" altLang="en-US" sz="130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7">
            <a:extLst>
              <a:ext uri="{FF2B5EF4-FFF2-40B4-BE49-F238E27FC236}">
                <a16:creationId xmlns:a16="http://schemas.microsoft.com/office/drawing/2014/main" id="{D04FDBD8-B253-4DAB-9A8A-519CD92DAE4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01212584-EF5B-4266-97E6-AA90E51AF94E}" type="slidenum">
              <a:rPr lang="en-US" altLang="en-US" sz="1300"/>
              <a:pPr/>
              <a:t>12</a:t>
            </a:fld>
            <a:endParaRPr lang="en-US" altLang="en-US" sz="1300"/>
          </a:p>
        </p:txBody>
      </p:sp>
      <p:sp>
        <p:nvSpPr>
          <p:cNvPr id="103427" name="Slide Image Placeholder 1">
            <a:extLst>
              <a:ext uri="{FF2B5EF4-FFF2-40B4-BE49-F238E27FC236}">
                <a16:creationId xmlns:a16="http://schemas.microsoft.com/office/drawing/2014/main" id="{7997D783-0E91-4489-A53E-86B116242F4D}"/>
              </a:ext>
            </a:extLst>
          </p:cNvPr>
          <p:cNvSpPr>
            <a:spLocks noGrp="1" noRot="1" noChangeAspect="1" noTextEdit="1"/>
          </p:cNvSpPr>
          <p:nvPr>
            <p:ph type="sldImg"/>
          </p:nvPr>
        </p:nvSpPr>
        <p:spPr>
          <a:ln/>
        </p:spPr>
      </p:sp>
      <p:sp>
        <p:nvSpPr>
          <p:cNvPr id="103428" name="Notes Placeholder 2">
            <a:extLst>
              <a:ext uri="{FF2B5EF4-FFF2-40B4-BE49-F238E27FC236}">
                <a16:creationId xmlns:a16="http://schemas.microsoft.com/office/drawing/2014/main" id="{C91C93D4-8DA8-40EC-B956-B64612BD28C1}"/>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03429" name="Slide Number Placeholder 3">
            <a:extLst>
              <a:ext uri="{FF2B5EF4-FFF2-40B4-BE49-F238E27FC236}">
                <a16:creationId xmlns:a16="http://schemas.microsoft.com/office/drawing/2014/main" id="{04145E9B-3EFB-45D3-8B42-FBF35D7CA589}"/>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711E375C-A3BF-4F60-819C-EAB56A4F536F}" type="slidenum">
              <a:rPr lang="en-US" altLang="en-US" sz="1300"/>
              <a:pPr algn="r" eaLnBrk="1" hangingPunct="1"/>
              <a:t>12</a:t>
            </a:fld>
            <a:endParaRPr lang="en-US" altLang="en-US" sz="13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8362E731-8085-46DD-9817-ABB73E38C2B0}"/>
              </a:ext>
            </a:extLst>
          </p:cNvPr>
          <p:cNvSpPr>
            <a:spLocks noGrp="1"/>
          </p:cNvSpPr>
          <p:nvPr>
            <p:ph type="dt" sz="half" idx="10"/>
          </p:nvPr>
        </p:nvSpPr>
        <p:spPr/>
        <p:txBody>
          <a:bodyPr/>
          <a:lstStyle>
            <a:lvl1pPr>
              <a:defRPr/>
            </a:lvl1pPr>
          </a:lstStyle>
          <a:p>
            <a:pPr>
              <a:defRPr/>
            </a:pPr>
            <a:fld id="{708E93BC-4639-4D7A-B7F1-5AF5B5964DA5}" type="datetimeFigureOut">
              <a:rPr lang="en-US"/>
              <a:pPr>
                <a:defRPr/>
              </a:pPr>
              <a:t>10/2/2020</a:t>
            </a:fld>
            <a:endParaRPr lang="en-US"/>
          </a:p>
        </p:txBody>
      </p:sp>
      <p:sp>
        <p:nvSpPr>
          <p:cNvPr id="5" name="Footer Placeholder 4">
            <a:extLst>
              <a:ext uri="{FF2B5EF4-FFF2-40B4-BE49-F238E27FC236}">
                <a16:creationId xmlns:a16="http://schemas.microsoft.com/office/drawing/2014/main" id="{02DFAFF4-DE92-4CEA-8250-057FDCBF229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198B4FA2-0BFD-495B-860E-61F4CB005559}"/>
              </a:ext>
            </a:extLst>
          </p:cNvPr>
          <p:cNvSpPr>
            <a:spLocks noGrp="1"/>
          </p:cNvSpPr>
          <p:nvPr>
            <p:ph type="sldNum" sz="quarter" idx="12"/>
          </p:nvPr>
        </p:nvSpPr>
        <p:spPr/>
        <p:txBody>
          <a:bodyPr/>
          <a:lstStyle>
            <a:lvl1pPr>
              <a:defRPr/>
            </a:lvl1pPr>
          </a:lstStyle>
          <a:p>
            <a:fld id="{F5C36CD0-9AFA-44E1-8662-527376E1AC29}" type="slidenum">
              <a:rPr lang="en-US" altLang="en-US"/>
              <a:pPr/>
              <a:t>‹#›</a:t>
            </a:fld>
            <a:endParaRPr lang="en-US" altLang="en-US"/>
          </a:p>
        </p:txBody>
      </p:sp>
    </p:spTree>
    <p:extLst>
      <p:ext uri="{BB962C8B-B14F-4D97-AF65-F5344CB8AC3E}">
        <p14:creationId xmlns:p14="http://schemas.microsoft.com/office/powerpoint/2010/main" val="20706806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97FFF0-F5A8-477A-AF15-BBCF98E0412F}"/>
              </a:ext>
            </a:extLst>
          </p:cNvPr>
          <p:cNvSpPr>
            <a:spLocks noGrp="1"/>
          </p:cNvSpPr>
          <p:nvPr>
            <p:ph type="dt" sz="half" idx="10"/>
          </p:nvPr>
        </p:nvSpPr>
        <p:spPr/>
        <p:txBody>
          <a:bodyPr/>
          <a:lstStyle>
            <a:lvl1pPr>
              <a:defRPr/>
            </a:lvl1pPr>
          </a:lstStyle>
          <a:p>
            <a:pPr>
              <a:defRPr/>
            </a:pPr>
            <a:fld id="{60685AA2-AA5F-40FD-AA78-3721BF77EE6E}" type="datetimeFigureOut">
              <a:rPr lang="en-US"/>
              <a:pPr>
                <a:defRPr/>
              </a:pPr>
              <a:t>10/2/2020</a:t>
            </a:fld>
            <a:endParaRPr lang="en-US"/>
          </a:p>
        </p:txBody>
      </p:sp>
      <p:sp>
        <p:nvSpPr>
          <p:cNvPr id="5" name="Footer Placeholder 4">
            <a:extLst>
              <a:ext uri="{FF2B5EF4-FFF2-40B4-BE49-F238E27FC236}">
                <a16:creationId xmlns:a16="http://schemas.microsoft.com/office/drawing/2014/main" id="{173DC6C1-8D94-4473-918D-85C83F8AD599}"/>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37F12015-86B6-4D0A-AD87-2158096F0770}"/>
              </a:ext>
            </a:extLst>
          </p:cNvPr>
          <p:cNvSpPr>
            <a:spLocks noGrp="1"/>
          </p:cNvSpPr>
          <p:nvPr>
            <p:ph type="sldNum" sz="quarter" idx="12"/>
          </p:nvPr>
        </p:nvSpPr>
        <p:spPr/>
        <p:txBody>
          <a:bodyPr/>
          <a:lstStyle>
            <a:lvl1pPr>
              <a:defRPr/>
            </a:lvl1pPr>
          </a:lstStyle>
          <a:p>
            <a:fld id="{34DA4E98-DA53-48EE-A896-40CA36379681}" type="slidenum">
              <a:rPr lang="en-US" altLang="en-US"/>
              <a:pPr/>
              <a:t>‹#›</a:t>
            </a:fld>
            <a:endParaRPr lang="en-US" altLang="en-US"/>
          </a:p>
        </p:txBody>
      </p:sp>
    </p:spTree>
    <p:extLst>
      <p:ext uri="{BB962C8B-B14F-4D97-AF65-F5344CB8AC3E}">
        <p14:creationId xmlns:p14="http://schemas.microsoft.com/office/powerpoint/2010/main" val="5488920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8417320-1F06-436A-938A-96690C25109F}"/>
              </a:ext>
            </a:extLst>
          </p:cNvPr>
          <p:cNvSpPr>
            <a:spLocks noGrp="1"/>
          </p:cNvSpPr>
          <p:nvPr>
            <p:ph type="dt" sz="half" idx="10"/>
          </p:nvPr>
        </p:nvSpPr>
        <p:spPr/>
        <p:txBody>
          <a:bodyPr/>
          <a:lstStyle>
            <a:lvl1pPr>
              <a:defRPr/>
            </a:lvl1pPr>
          </a:lstStyle>
          <a:p>
            <a:pPr>
              <a:defRPr/>
            </a:pPr>
            <a:fld id="{BB854228-3961-416B-9157-3BAC7C4F047A}" type="datetimeFigureOut">
              <a:rPr lang="en-US"/>
              <a:pPr>
                <a:defRPr/>
              </a:pPr>
              <a:t>10/2/2020</a:t>
            </a:fld>
            <a:endParaRPr lang="en-US"/>
          </a:p>
        </p:txBody>
      </p:sp>
      <p:sp>
        <p:nvSpPr>
          <p:cNvPr id="5" name="Footer Placeholder 4">
            <a:extLst>
              <a:ext uri="{FF2B5EF4-FFF2-40B4-BE49-F238E27FC236}">
                <a16:creationId xmlns:a16="http://schemas.microsoft.com/office/drawing/2014/main" id="{31952A51-8008-4552-8405-851B4797F259}"/>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24326FA8-4B0F-40F1-AC0D-73E9E5BD062E}"/>
              </a:ext>
            </a:extLst>
          </p:cNvPr>
          <p:cNvSpPr>
            <a:spLocks noGrp="1"/>
          </p:cNvSpPr>
          <p:nvPr>
            <p:ph type="sldNum" sz="quarter" idx="12"/>
          </p:nvPr>
        </p:nvSpPr>
        <p:spPr/>
        <p:txBody>
          <a:bodyPr/>
          <a:lstStyle>
            <a:lvl1pPr>
              <a:defRPr/>
            </a:lvl1pPr>
          </a:lstStyle>
          <a:p>
            <a:fld id="{C4934B09-00EE-48B0-ADDC-F207363FAFE7}" type="slidenum">
              <a:rPr lang="en-US" altLang="en-US"/>
              <a:pPr/>
              <a:t>‹#›</a:t>
            </a:fld>
            <a:endParaRPr lang="en-US" altLang="en-US"/>
          </a:p>
        </p:txBody>
      </p:sp>
    </p:spTree>
    <p:extLst>
      <p:ext uri="{BB962C8B-B14F-4D97-AF65-F5344CB8AC3E}">
        <p14:creationId xmlns:p14="http://schemas.microsoft.com/office/powerpoint/2010/main" val="27487532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457200" y="16002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t>10/2/2020</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t>‹#›</a:t>
            </a:fld>
            <a:endParaRPr lang="en-US" dirty="0"/>
          </a:p>
        </p:txBody>
      </p:sp>
      <p:sp>
        <p:nvSpPr>
          <p:cNvPr id="5" name="Picture Placeholder 4">
            <a:extLst>
              <a:ext uri="{FF2B5EF4-FFF2-40B4-BE49-F238E27FC236}">
                <a16:creationId xmlns:a16="http://schemas.microsoft.com/office/drawing/2014/main" id="{5001DA55-95CB-47A7-8A74-87F367CE90E7}"/>
              </a:ext>
            </a:extLst>
          </p:cNvPr>
          <p:cNvSpPr>
            <a:spLocks noGrp="1"/>
          </p:cNvSpPr>
          <p:nvPr>
            <p:ph type="pic" sz="quarter" idx="13"/>
          </p:nvPr>
        </p:nvSpPr>
        <p:spPr>
          <a:xfrm>
            <a:off x="838200" y="4114800"/>
            <a:ext cx="7631113" cy="1371600"/>
          </a:xfrm>
        </p:spPr>
        <p:txBody>
          <a:bodyPr/>
          <a:lstStyle/>
          <a:p>
            <a:endParaRPr lang="en-IN"/>
          </a:p>
        </p:txBody>
      </p:sp>
    </p:spTree>
    <p:extLst>
      <p:ext uri="{BB962C8B-B14F-4D97-AF65-F5344CB8AC3E}">
        <p14:creationId xmlns:p14="http://schemas.microsoft.com/office/powerpoint/2010/main" val="8081868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C6F45F2-53F2-4E5D-B512-CBE5FAF646AB}"/>
              </a:ext>
            </a:extLst>
          </p:cNvPr>
          <p:cNvSpPr>
            <a:spLocks noGrp="1"/>
          </p:cNvSpPr>
          <p:nvPr>
            <p:ph type="dt" sz="half" idx="10"/>
          </p:nvPr>
        </p:nvSpPr>
        <p:spPr/>
        <p:txBody>
          <a:bodyPr/>
          <a:lstStyle>
            <a:lvl1pPr>
              <a:defRPr/>
            </a:lvl1pPr>
          </a:lstStyle>
          <a:p>
            <a:pPr>
              <a:defRPr/>
            </a:pPr>
            <a:fld id="{0688DE62-5171-49B5-B3A0-070D7986E1EB}" type="datetimeFigureOut">
              <a:rPr lang="en-US"/>
              <a:pPr>
                <a:defRPr/>
              </a:pPr>
              <a:t>10/2/2020</a:t>
            </a:fld>
            <a:endParaRPr lang="en-US"/>
          </a:p>
        </p:txBody>
      </p:sp>
      <p:sp>
        <p:nvSpPr>
          <p:cNvPr id="5" name="Footer Placeholder 4">
            <a:extLst>
              <a:ext uri="{FF2B5EF4-FFF2-40B4-BE49-F238E27FC236}">
                <a16:creationId xmlns:a16="http://schemas.microsoft.com/office/drawing/2014/main" id="{1251E054-ADFE-4861-85A5-E93C60437CA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5F805ABF-39AC-4AA6-A1E9-C1C77B3D0995}"/>
              </a:ext>
            </a:extLst>
          </p:cNvPr>
          <p:cNvSpPr>
            <a:spLocks noGrp="1"/>
          </p:cNvSpPr>
          <p:nvPr>
            <p:ph type="sldNum" sz="quarter" idx="12"/>
          </p:nvPr>
        </p:nvSpPr>
        <p:spPr/>
        <p:txBody>
          <a:bodyPr/>
          <a:lstStyle>
            <a:lvl1pPr>
              <a:defRPr/>
            </a:lvl1pPr>
          </a:lstStyle>
          <a:p>
            <a:fld id="{C65F3071-1A65-4F58-B5B3-F5F26C0F3184}" type="slidenum">
              <a:rPr lang="en-US" altLang="en-US"/>
              <a:pPr/>
              <a:t>‹#›</a:t>
            </a:fld>
            <a:endParaRPr lang="en-US" altLang="en-US"/>
          </a:p>
        </p:txBody>
      </p:sp>
    </p:spTree>
    <p:extLst>
      <p:ext uri="{BB962C8B-B14F-4D97-AF65-F5344CB8AC3E}">
        <p14:creationId xmlns:p14="http://schemas.microsoft.com/office/powerpoint/2010/main" val="22437951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07DDD61-BC12-4388-80FE-2D46D517B924}"/>
              </a:ext>
            </a:extLst>
          </p:cNvPr>
          <p:cNvSpPr>
            <a:spLocks noGrp="1"/>
          </p:cNvSpPr>
          <p:nvPr>
            <p:ph type="dt" sz="half" idx="10"/>
          </p:nvPr>
        </p:nvSpPr>
        <p:spPr/>
        <p:txBody>
          <a:bodyPr/>
          <a:lstStyle>
            <a:lvl1pPr>
              <a:defRPr/>
            </a:lvl1pPr>
          </a:lstStyle>
          <a:p>
            <a:pPr>
              <a:defRPr/>
            </a:pPr>
            <a:fld id="{83CACF73-AF25-49A6-A0F1-E51FF39C5365}" type="datetimeFigureOut">
              <a:rPr lang="en-US"/>
              <a:pPr>
                <a:defRPr/>
              </a:pPr>
              <a:t>10/2/2020</a:t>
            </a:fld>
            <a:endParaRPr lang="en-US"/>
          </a:p>
        </p:txBody>
      </p:sp>
      <p:sp>
        <p:nvSpPr>
          <p:cNvPr id="5" name="Footer Placeholder 4">
            <a:extLst>
              <a:ext uri="{FF2B5EF4-FFF2-40B4-BE49-F238E27FC236}">
                <a16:creationId xmlns:a16="http://schemas.microsoft.com/office/drawing/2014/main" id="{A2BFEEE3-0F45-4E0B-B5D7-6E44CDEFAEF3}"/>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4112DA80-8A6E-48AA-B5D4-705C47B718B1}"/>
              </a:ext>
            </a:extLst>
          </p:cNvPr>
          <p:cNvSpPr>
            <a:spLocks noGrp="1"/>
          </p:cNvSpPr>
          <p:nvPr>
            <p:ph type="sldNum" sz="quarter" idx="12"/>
          </p:nvPr>
        </p:nvSpPr>
        <p:spPr/>
        <p:txBody>
          <a:bodyPr/>
          <a:lstStyle>
            <a:lvl1pPr>
              <a:defRPr/>
            </a:lvl1pPr>
          </a:lstStyle>
          <a:p>
            <a:fld id="{5D59FD00-8BDA-41B6-96D9-29F1E8A85E74}" type="slidenum">
              <a:rPr lang="en-US" altLang="en-US"/>
              <a:pPr/>
              <a:t>‹#›</a:t>
            </a:fld>
            <a:endParaRPr lang="en-US" altLang="en-US"/>
          </a:p>
        </p:txBody>
      </p:sp>
    </p:spTree>
    <p:extLst>
      <p:ext uri="{BB962C8B-B14F-4D97-AF65-F5344CB8AC3E}">
        <p14:creationId xmlns:p14="http://schemas.microsoft.com/office/powerpoint/2010/main" val="29725620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6ACE9B71-46BF-4752-89A0-FB8E16FD2AF2}"/>
              </a:ext>
            </a:extLst>
          </p:cNvPr>
          <p:cNvSpPr>
            <a:spLocks noGrp="1"/>
          </p:cNvSpPr>
          <p:nvPr>
            <p:ph type="dt" sz="half" idx="10"/>
          </p:nvPr>
        </p:nvSpPr>
        <p:spPr/>
        <p:txBody>
          <a:bodyPr/>
          <a:lstStyle>
            <a:lvl1pPr>
              <a:defRPr/>
            </a:lvl1pPr>
          </a:lstStyle>
          <a:p>
            <a:pPr>
              <a:defRPr/>
            </a:pPr>
            <a:fld id="{39D1F028-9559-4871-B55B-1A51444566CC}" type="datetimeFigureOut">
              <a:rPr lang="en-US"/>
              <a:pPr>
                <a:defRPr/>
              </a:pPr>
              <a:t>10/2/2020</a:t>
            </a:fld>
            <a:endParaRPr lang="en-US"/>
          </a:p>
        </p:txBody>
      </p:sp>
      <p:sp>
        <p:nvSpPr>
          <p:cNvPr id="6" name="Footer Placeholder 4">
            <a:extLst>
              <a:ext uri="{FF2B5EF4-FFF2-40B4-BE49-F238E27FC236}">
                <a16:creationId xmlns:a16="http://schemas.microsoft.com/office/drawing/2014/main" id="{278AEA9B-47A0-4126-9069-DBE28B36B1F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9F20DC4E-1D54-4365-845D-0B00C52FBE4E}"/>
              </a:ext>
            </a:extLst>
          </p:cNvPr>
          <p:cNvSpPr>
            <a:spLocks noGrp="1"/>
          </p:cNvSpPr>
          <p:nvPr>
            <p:ph type="sldNum" sz="quarter" idx="12"/>
          </p:nvPr>
        </p:nvSpPr>
        <p:spPr/>
        <p:txBody>
          <a:bodyPr/>
          <a:lstStyle>
            <a:lvl1pPr>
              <a:defRPr/>
            </a:lvl1pPr>
          </a:lstStyle>
          <a:p>
            <a:fld id="{6E8ACEBA-EEA2-4B21-8809-2AA0CA3386B4}" type="slidenum">
              <a:rPr lang="en-US" altLang="en-US"/>
              <a:pPr/>
              <a:t>‹#›</a:t>
            </a:fld>
            <a:endParaRPr lang="en-US" altLang="en-US"/>
          </a:p>
        </p:txBody>
      </p:sp>
    </p:spTree>
    <p:extLst>
      <p:ext uri="{BB962C8B-B14F-4D97-AF65-F5344CB8AC3E}">
        <p14:creationId xmlns:p14="http://schemas.microsoft.com/office/powerpoint/2010/main" val="9064784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46928090-6C36-4DB5-BBE7-11429F1EC8F3}"/>
              </a:ext>
            </a:extLst>
          </p:cNvPr>
          <p:cNvSpPr>
            <a:spLocks noGrp="1"/>
          </p:cNvSpPr>
          <p:nvPr>
            <p:ph type="dt" sz="half" idx="10"/>
          </p:nvPr>
        </p:nvSpPr>
        <p:spPr/>
        <p:txBody>
          <a:bodyPr/>
          <a:lstStyle>
            <a:lvl1pPr>
              <a:defRPr/>
            </a:lvl1pPr>
          </a:lstStyle>
          <a:p>
            <a:pPr>
              <a:defRPr/>
            </a:pPr>
            <a:fld id="{493E704E-1C9C-43DA-8042-A4E477DCECFB}" type="datetimeFigureOut">
              <a:rPr lang="en-US"/>
              <a:pPr>
                <a:defRPr/>
              </a:pPr>
              <a:t>10/2/2020</a:t>
            </a:fld>
            <a:endParaRPr lang="en-US"/>
          </a:p>
        </p:txBody>
      </p:sp>
      <p:sp>
        <p:nvSpPr>
          <p:cNvPr id="8" name="Footer Placeholder 4">
            <a:extLst>
              <a:ext uri="{FF2B5EF4-FFF2-40B4-BE49-F238E27FC236}">
                <a16:creationId xmlns:a16="http://schemas.microsoft.com/office/drawing/2014/main" id="{606B964A-4B5A-4E44-A711-570AC57C00B3}"/>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D53B6FFE-FE60-4D6A-8C87-DAF10D344945}"/>
              </a:ext>
            </a:extLst>
          </p:cNvPr>
          <p:cNvSpPr>
            <a:spLocks noGrp="1"/>
          </p:cNvSpPr>
          <p:nvPr>
            <p:ph type="sldNum" sz="quarter" idx="12"/>
          </p:nvPr>
        </p:nvSpPr>
        <p:spPr/>
        <p:txBody>
          <a:bodyPr/>
          <a:lstStyle>
            <a:lvl1pPr>
              <a:defRPr/>
            </a:lvl1pPr>
          </a:lstStyle>
          <a:p>
            <a:fld id="{DAA35DB9-24C3-4BD3-9BBA-DDDF306B483D}" type="slidenum">
              <a:rPr lang="en-US" altLang="en-US"/>
              <a:pPr/>
              <a:t>‹#›</a:t>
            </a:fld>
            <a:endParaRPr lang="en-US" altLang="en-US"/>
          </a:p>
        </p:txBody>
      </p:sp>
    </p:spTree>
    <p:extLst>
      <p:ext uri="{BB962C8B-B14F-4D97-AF65-F5344CB8AC3E}">
        <p14:creationId xmlns:p14="http://schemas.microsoft.com/office/powerpoint/2010/main" val="24530363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13E055A0-30BE-4E5E-854F-D4D4B69A5DC8}"/>
              </a:ext>
            </a:extLst>
          </p:cNvPr>
          <p:cNvSpPr>
            <a:spLocks noGrp="1"/>
          </p:cNvSpPr>
          <p:nvPr>
            <p:ph type="dt" sz="half" idx="10"/>
          </p:nvPr>
        </p:nvSpPr>
        <p:spPr/>
        <p:txBody>
          <a:bodyPr/>
          <a:lstStyle>
            <a:lvl1pPr>
              <a:defRPr/>
            </a:lvl1pPr>
          </a:lstStyle>
          <a:p>
            <a:pPr>
              <a:defRPr/>
            </a:pPr>
            <a:fld id="{3B764526-DBB8-46C1-82EF-8631986FF116}" type="datetimeFigureOut">
              <a:rPr lang="en-US"/>
              <a:pPr>
                <a:defRPr/>
              </a:pPr>
              <a:t>10/2/2020</a:t>
            </a:fld>
            <a:endParaRPr lang="en-US"/>
          </a:p>
        </p:txBody>
      </p:sp>
      <p:sp>
        <p:nvSpPr>
          <p:cNvPr id="4" name="Footer Placeholder 4">
            <a:extLst>
              <a:ext uri="{FF2B5EF4-FFF2-40B4-BE49-F238E27FC236}">
                <a16:creationId xmlns:a16="http://schemas.microsoft.com/office/drawing/2014/main" id="{E6507429-AD3A-4FF0-B8E5-935E31A48382}"/>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5CDA0734-44B9-48EE-A751-A6F24C8CA18F}"/>
              </a:ext>
            </a:extLst>
          </p:cNvPr>
          <p:cNvSpPr>
            <a:spLocks noGrp="1"/>
          </p:cNvSpPr>
          <p:nvPr>
            <p:ph type="sldNum" sz="quarter" idx="12"/>
          </p:nvPr>
        </p:nvSpPr>
        <p:spPr/>
        <p:txBody>
          <a:bodyPr/>
          <a:lstStyle>
            <a:lvl1pPr>
              <a:defRPr/>
            </a:lvl1pPr>
          </a:lstStyle>
          <a:p>
            <a:fld id="{54CDE6B7-1D7E-47D7-9596-2ADCCAD84C35}" type="slidenum">
              <a:rPr lang="en-US" altLang="en-US"/>
              <a:pPr/>
              <a:t>‹#›</a:t>
            </a:fld>
            <a:endParaRPr lang="en-US" altLang="en-US"/>
          </a:p>
        </p:txBody>
      </p:sp>
    </p:spTree>
    <p:extLst>
      <p:ext uri="{BB962C8B-B14F-4D97-AF65-F5344CB8AC3E}">
        <p14:creationId xmlns:p14="http://schemas.microsoft.com/office/powerpoint/2010/main" val="20269299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76065727-5DF8-4A24-B748-2B01F7FEB691}"/>
              </a:ext>
            </a:extLst>
          </p:cNvPr>
          <p:cNvSpPr>
            <a:spLocks noGrp="1"/>
          </p:cNvSpPr>
          <p:nvPr>
            <p:ph type="dt" sz="half" idx="10"/>
          </p:nvPr>
        </p:nvSpPr>
        <p:spPr/>
        <p:txBody>
          <a:bodyPr/>
          <a:lstStyle>
            <a:lvl1pPr>
              <a:defRPr/>
            </a:lvl1pPr>
          </a:lstStyle>
          <a:p>
            <a:pPr>
              <a:defRPr/>
            </a:pPr>
            <a:fld id="{69566DC2-A743-4920-943A-2106947D69EA}" type="datetimeFigureOut">
              <a:rPr lang="en-US"/>
              <a:pPr>
                <a:defRPr/>
              </a:pPr>
              <a:t>10/2/2020</a:t>
            </a:fld>
            <a:endParaRPr lang="en-US"/>
          </a:p>
        </p:txBody>
      </p:sp>
      <p:sp>
        <p:nvSpPr>
          <p:cNvPr id="3" name="Footer Placeholder 4">
            <a:extLst>
              <a:ext uri="{FF2B5EF4-FFF2-40B4-BE49-F238E27FC236}">
                <a16:creationId xmlns:a16="http://schemas.microsoft.com/office/drawing/2014/main" id="{4185AFBA-0E86-415E-AF9F-08FA2FE67178}"/>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A375AC52-180C-4EB5-87C8-5F63D83AFDBF}"/>
              </a:ext>
            </a:extLst>
          </p:cNvPr>
          <p:cNvSpPr>
            <a:spLocks noGrp="1"/>
          </p:cNvSpPr>
          <p:nvPr>
            <p:ph type="sldNum" sz="quarter" idx="12"/>
          </p:nvPr>
        </p:nvSpPr>
        <p:spPr/>
        <p:txBody>
          <a:bodyPr/>
          <a:lstStyle>
            <a:lvl1pPr>
              <a:defRPr/>
            </a:lvl1pPr>
          </a:lstStyle>
          <a:p>
            <a:fld id="{91824692-E675-4EAA-972D-97B8804E180A}" type="slidenum">
              <a:rPr lang="en-US" altLang="en-US"/>
              <a:pPr/>
              <a:t>‹#›</a:t>
            </a:fld>
            <a:endParaRPr lang="en-US" altLang="en-US"/>
          </a:p>
        </p:txBody>
      </p:sp>
    </p:spTree>
    <p:extLst>
      <p:ext uri="{BB962C8B-B14F-4D97-AF65-F5344CB8AC3E}">
        <p14:creationId xmlns:p14="http://schemas.microsoft.com/office/powerpoint/2010/main" val="9045488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E466EAD7-7E5E-44FB-835B-8EB3108964A1}"/>
              </a:ext>
            </a:extLst>
          </p:cNvPr>
          <p:cNvSpPr>
            <a:spLocks noGrp="1"/>
          </p:cNvSpPr>
          <p:nvPr>
            <p:ph type="dt" sz="half" idx="10"/>
          </p:nvPr>
        </p:nvSpPr>
        <p:spPr/>
        <p:txBody>
          <a:bodyPr/>
          <a:lstStyle>
            <a:lvl1pPr>
              <a:defRPr/>
            </a:lvl1pPr>
          </a:lstStyle>
          <a:p>
            <a:pPr>
              <a:defRPr/>
            </a:pPr>
            <a:fld id="{38060A32-5388-4845-B135-E950831A94DC}" type="datetimeFigureOut">
              <a:rPr lang="en-US"/>
              <a:pPr>
                <a:defRPr/>
              </a:pPr>
              <a:t>10/2/2020</a:t>
            </a:fld>
            <a:endParaRPr lang="en-US"/>
          </a:p>
        </p:txBody>
      </p:sp>
      <p:sp>
        <p:nvSpPr>
          <p:cNvPr id="6" name="Footer Placeholder 4">
            <a:extLst>
              <a:ext uri="{FF2B5EF4-FFF2-40B4-BE49-F238E27FC236}">
                <a16:creationId xmlns:a16="http://schemas.microsoft.com/office/drawing/2014/main" id="{82A52EC0-B242-4023-AEA5-FDD8C1ED186F}"/>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C09A354F-EF2E-40AD-82B1-761490F2B576}"/>
              </a:ext>
            </a:extLst>
          </p:cNvPr>
          <p:cNvSpPr>
            <a:spLocks noGrp="1"/>
          </p:cNvSpPr>
          <p:nvPr>
            <p:ph type="sldNum" sz="quarter" idx="12"/>
          </p:nvPr>
        </p:nvSpPr>
        <p:spPr/>
        <p:txBody>
          <a:bodyPr/>
          <a:lstStyle>
            <a:lvl1pPr>
              <a:defRPr/>
            </a:lvl1pPr>
          </a:lstStyle>
          <a:p>
            <a:fld id="{F1728E8B-1BB4-4A17-A104-63265EEDCAF3}" type="slidenum">
              <a:rPr lang="en-US" altLang="en-US"/>
              <a:pPr/>
              <a:t>‹#›</a:t>
            </a:fld>
            <a:endParaRPr lang="en-US" altLang="en-US"/>
          </a:p>
        </p:txBody>
      </p:sp>
    </p:spTree>
    <p:extLst>
      <p:ext uri="{BB962C8B-B14F-4D97-AF65-F5344CB8AC3E}">
        <p14:creationId xmlns:p14="http://schemas.microsoft.com/office/powerpoint/2010/main" val="3271458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F7BE1D88-82D3-4CE2-BA52-4EAE583B09AD}"/>
              </a:ext>
            </a:extLst>
          </p:cNvPr>
          <p:cNvSpPr>
            <a:spLocks noGrp="1"/>
          </p:cNvSpPr>
          <p:nvPr>
            <p:ph type="dt" sz="half" idx="10"/>
          </p:nvPr>
        </p:nvSpPr>
        <p:spPr/>
        <p:txBody>
          <a:bodyPr/>
          <a:lstStyle>
            <a:lvl1pPr>
              <a:defRPr/>
            </a:lvl1pPr>
          </a:lstStyle>
          <a:p>
            <a:pPr>
              <a:defRPr/>
            </a:pPr>
            <a:fld id="{8B663823-0FD6-4D3C-B1BE-7D252EBDD563}" type="datetimeFigureOut">
              <a:rPr lang="en-US"/>
              <a:pPr>
                <a:defRPr/>
              </a:pPr>
              <a:t>10/2/2020</a:t>
            </a:fld>
            <a:endParaRPr lang="en-US"/>
          </a:p>
        </p:txBody>
      </p:sp>
      <p:sp>
        <p:nvSpPr>
          <p:cNvPr id="6" name="Footer Placeholder 4">
            <a:extLst>
              <a:ext uri="{FF2B5EF4-FFF2-40B4-BE49-F238E27FC236}">
                <a16:creationId xmlns:a16="http://schemas.microsoft.com/office/drawing/2014/main" id="{28EB7F2C-5984-4BD3-BC33-395F82A7851D}"/>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D7E023CD-A894-44BF-9E08-C75E0823B94D}"/>
              </a:ext>
            </a:extLst>
          </p:cNvPr>
          <p:cNvSpPr>
            <a:spLocks noGrp="1"/>
          </p:cNvSpPr>
          <p:nvPr>
            <p:ph type="sldNum" sz="quarter" idx="12"/>
          </p:nvPr>
        </p:nvSpPr>
        <p:spPr/>
        <p:txBody>
          <a:bodyPr/>
          <a:lstStyle>
            <a:lvl1pPr>
              <a:defRPr/>
            </a:lvl1pPr>
          </a:lstStyle>
          <a:p>
            <a:fld id="{FF035437-4ECC-4CD8-BFD1-865FEE7B324B}" type="slidenum">
              <a:rPr lang="en-US" altLang="en-US"/>
              <a:pPr/>
              <a:t>‹#›</a:t>
            </a:fld>
            <a:endParaRPr lang="en-US" altLang="en-US"/>
          </a:p>
        </p:txBody>
      </p:sp>
    </p:spTree>
    <p:extLst>
      <p:ext uri="{BB962C8B-B14F-4D97-AF65-F5344CB8AC3E}">
        <p14:creationId xmlns:p14="http://schemas.microsoft.com/office/powerpoint/2010/main" val="19722926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Title Placeholder 1">
            <a:extLst>
              <a:ext uri="{FF2B5EF4-FFF2-40B4-BE49-F238E27FC236}">
                <a16:creationId xmlns:a16="http://schemas.microsoft.com/office/drawing/2014/main" id="{1B70BE35-10A0-47F4-B789-67463BCA8030}"/>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6147" name="Text Placeholder 2">
            <a:extLst>
              <a:ext uri="{FF2B5EF4-FFF2-40B4-BE49-F238E27FC236}">
                <a16:creationId xmlns:a16="http://schemas.microsoft.com/office/drawing/2014/main" id="{4D291BE6-7350-4E7A-96CF-22894E8F6258}"/>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314CE3C7-A5AD-44EF-9E11-315F82E7E24D}"/>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Verdana" pitchFamily="-1" charset="0"/>
                <a:cs typeface="Arial" charset="0"/>
              </a:defRPr>
            </a:lvl1pPr>
          </a:lstStyle>
          <a:p>
            <a:pPr>
              <a:defRPr/>
            </a:pPr>
            <a:fld id="{17CF21D4-8385-4C37-BFC1-F65EEA80A9FA}" type="datetimeFigureOut">
              <a:rPr lang="en-US"/>
              <a:pPr>
                <a:defRPr/>
              </a:pPr>
              <a:t>10/2/2020</a:t>
            </a:fld>
            <a:endParaRPr lang="en-US"/>
          </a:p>
        </p:txBody>
      </p:sp>
      <p:sp>
        <p:nvSpPr>
          <p:cNvPr id="5" name="Footer Placeholder 4">
            <a:extLst>
              <a:ext uri="{FF2B5EF4-FFF2-40B4-BE49-F238E27FC236}">
                <a16:creationId xmlns:a16="http://schemas.microsoft.com/office/drawing/2014/main" id="{98F60EF8-9DBE-4885-BB95-F42B4D43596F}"/>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Verdana" pitchFamily="-1" charset="0"/>
                <a:cs typeface="Arial" charset="0"/>
              </a:defRPr>
            </a:lvl1pPr>
          </a:lstStyle>
          <a:p>
            <a:pPr>
              <a:defRPr/>
            </a:pPr>
            <a:endParaRPr lang="en-US"/>
          </a:p>
        </p:txBody>
      </p:sp>
      <p:sp>
        <p:nvSpPr>
          <p:cNvPr id="6" name="Slide Number Placeholder 5">
            <a:extLst>
              <a:ext uri="{FF2B5EF4-FFF2-40B4-BE49-F238E27FC236}">
                <a16:creationId xmlns:a16="http://schemas.microsoft.com/office/drawing/2014/main" id="{D5B23E4E-92CC-43A3-8863-37CDD9F0AE03}"/>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0B8AA9A0-B442-46F4-8ADC-8DFA2ABD95E1}"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802" r:id="rId1"/>
    <p:sldLayoutId id="2147483803" r:id="rId2"/>
    <p:sldLayoutId id="2147483804" r:id="rId3"/>
    <p:sldLayoutId id="2147483805" r:id="rId4"/>
    <p:sldLayoutId id="2147483806" r:id="rId5"/>
    <p:sldLayoutId id="2147483807" r:id="rId6"/>
    <p:sldLayoutId id="2147483808" r:id="rId7"/>
    <p:sldLayoutId id="2147483809" r:id="rId8"/>
    <p:sldLayoutId id="2147483810" r:id="rId9"/>
    <p:sldLayoutId id="2147483811" r:id="rId10"/>
    <p:sldLayoutId id="2147483812" r:id="rId11"/>
    <p:sldLayoutId id="2147483813" r:id="rId12"/>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1" charset="0"/>
        </a:defRPr>
      </a:lvl2pPr>
      <a:lvl3pPr algn="ctr" rtl="0" eaLnBrk="0" fontAlgn="base" hangingPunct="0">
        <a:spcBef>
          <a:spcPct val="0"/>
        </a:spcBef>
        <a:spcAft>
          <a:spcPct val="0"/>
        </a:spcAft>
        <a:defRPr sz="4400">
          <a:solidFill>
            <a:schemeClr val="tx1"/>
          </a:solidFill>
          <a:latin typeface="Calibri" pitchFamily="-1" charset="0"/>
        </a:defRPr>
      </a:lvl3pPr>
      <a:lvl4pPr algn="ctr" rtl="0" eaLnBrk="0" fontAlgn="base" hangingPunct="0">
        <a:spcBef>
          <a:spcPct val="0"/>
        </a:spcBef>
        <a:spcAft>
          <a:spcPct val="0"/>
        </a:spcAft>
        <a:defRPr sz="4400">
          <a:solidFill>
            <a:schemeClr val="tx1"/>
          </a:solidFill>
          <a:latin typeface="Calibri" pitchFamily="-1" charset="0"/>
        </a:defRPr>
      </a:lvl4pPr>
      <a:lvl5pPr algn="ctr" rtl="0" eaLnBrk="0" fontAlgn="base" hangingPunct="0">
        <a:spcBef>
          <a:spcPct val="0"/>
        </a:spcBef>
        <a:spcAft>
          <a:spcPct val="0"/>
        </a:spcAft>
        <a:defRPr sz="4400">
          <a:solidFill>
            <a:schemeClr val="tx1"/>
          </a:solidFill>
          <a:latin typeface="Calibri" pitchFamily="-1" charset="0"/>
        </a:defRPr>
      </a:lvl5pPr>
      <a:lvl6pPr marL="457200" algn="ctr" rtl="0" fontAlgn="base">
        <a:spcBef>
          <a:spcPct val="0"/>
        </a:spcBef>
        <a:spcAft>
          <a:spcPct val="0"/>
        </a:spcAft>
        <a:defRPr sz="4400">
          <a:solidFill>
            <a:schemeClr val="tx1"/>
          </a:solidFill>
          <a:latin typeface="Calibri" pitchFamily="-1" charset="0"/>
        </a:defRPr>
      </a:lvl6pPr>
      <a:lvl7pPr marL="914400" algn="ctr" rtl="0" fontAlgn="base">
        <a:spcBef>
          <a:spcPct val="0"/>
        </a:spcBef>
        <a:spcAft>
          <a:spcPct val="0"/>
        </a:spcAft>
        <a:defRPr sz="4400">
          <a:solidFill>
            <a:schemeClr val="tx1"/>
          </a:solidFill>
          <a:latin typeface="Calibri" pitchFamily="-1" charset="0"/>
        </a:defRPr>
      </a:lvl7pPr>
      <a:lvl8pPr marL="1371600" algn="ctr" rtl="0" fontAlgn="base">
        <a:spcBef>
          <a:spcPct val="0"/>
        </a:spcBef>
        <a:spcAft>
          <a:spcPct val="0"/>
        </a:spcAft>
        <a:defRPr sz="4400">
          <a:solidFill>
            <a:schemeClr val="tx1"/>
          </a:solidFill>
          <a:latin typeface="Calibri" pitchFamily="-1" charset="0"/>
        </a:defRPr>
      </a:lvl8pPr>
      <a:lvl9pPr marL="1828800" algn="ctr" rtl="0" fontAlgn="base">
        <a:spcBef>
          <a:spcPct val="0"/>
        </a:spcBef>
        <a:spcAft>
          <a:spcPct val="0"/>
        </a:spcAft>
        <a:defRPr sz="4400">
          <a:solidFill>
            <a:schemeClr val="tx1"/>
          </a:solidFill>
          <a:latin typeface="Calibri" pitchFamily="-1"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7.wmf"/><Relationship Id="rId4" Type="http://schemas.openxmlformats.org/officeDocument/2006/relationships/oleObject" Target="../embeddings/oleObject1.bin"/></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8.wmf"/><Relationship Id="rId4" Type="http://schemas.openxmlformats.org/officeDocument/2006/relationships/oleObject" Target="../embeddings/oleObject2.bin"/></Relationships>
</file>

<file path=ppt/slides/_rels/slide2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image" Target="../media/image11.wmf"/><Relationship Id="rId4" Type="http://schemas.openxmlformats.org/officeDocument/2006/relationships/oleObject" Target="../embeddings/oleObject3.bin"/></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3" Type="http://schemas.openxmlformats.org/officeDocument/2006/relationships/notesSlide" Target="../notesSlides/notesSlide30.xml"/><Relationship Id="rId2" Type="http://schemas.openxmlformats.org/officeDocument/2006/relationships/slideLayout" Target="../slideLayouts/slideLayout2.xml"/><Relationship Id="rId1" Type="http://schemas.openxmlformats.org/officeDocument/2006/relationships/vmlDrawing" Target="../drawings/vmlDrawing4.vml"/><Relationship Id="rId5" Type="http://schemas.openxmlformats.org/officeDocument/2006/relationships/image" Target="../media/image12.wmf"/><Relationship Id="rId4" Type="http://schemas.openxmlformats.org/officeDocument/2006/relationships/oleObject" Target="../embeddings/oleObject4.bin"/></Relationships>
</file>

<file path=ppt/slides/_rels/slide3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31.xml"/><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notesSlide" Target="../notesSlides/notesSlide34.xml"/><Relationship Id="rId2" Type="http://schemas.openxmlformats.org/officeDocument/2006/relationships/slideLayout" Target="../slideLayouts/slideLayout2.xml"/><Relationship Id="rId1" Type="http://schemas.openxmlformats.org/officeDocument/2006/relationships/vmlDrawing" Target="../drawings/vmlDrawing5.vml"/><Relationship Id="rId5" Type="http://schemas.openxmlformats.org/officeDocument/2006/relationships/image" Target="../media/image14.wmf"/><Relationship Id="rId4" Type="http://schemas.openxmlformats.org/officeDocument/2006/relationships/oleObject" Target="../embeddings/oleObject5.bin"/></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58.xml"/><Relationship Id="rId1" Type="http://schemas.openxmlformats.org/officeDocument/2006/relationships/slideLayout" Target="../slideLayouts/slideLayout6.xml"/></Relationships>
</file>

<file path=ppt/slides/_rels/slide62.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6.xml"/></Relationships>
</file>

<file path=ppt/slides/_rels/slide63.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6.xml"/></Relationships>
</file>

<file path=ppt/slides/_rels/slide64.x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slideLayout" Target="../slideLayouts/slideLayout6.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C85603-DD99-48DB-8C8A-58D659BD2A81}"/>
              </a:ext>
            </a:extLst>
          </p:cNvPr>
          <p:cNvSpPr>
            <a:spLocks noGrp="1"/>
          </p:cNvSpPr>
          <p:nvPr>
            <p:ph type="title"/>
          </p:nvPr>
        </p:nvSpPr>
        <p:spPr>
          <a:xfrm>
            <a:off x="444260" y="1295400"/>
            <a:ext cx="8229600" cy="1143000"/>
          </a:xfrm>
        </p:spPr>
        <p:txBody>
          <a:bodyPr/>
          <a:lstStyle/>
          <a:p>
            <a:r>
              <a:rPr lang="en-US" dirty="0"/>
              <a:t>Capital Structure Theory</a:t>
            </a:r>
          </a:p>
        </p:txBody>
      </p:sp>
      <p:sp>
        <p:nvSpPr>
          <p:cNvPr id="4" name="Title 1">
            <a:extLst>
              <a:ext uri="{FF2B5EF4-FFF2-40B4-BE49-F238E27FC236}">
                <a16:creationId xmlns:a16="http://schemas.microsoft.com/office/drawing/2014/main" id="{2B95086D-C9E2-4E0D-9781-C37175F7ABED}"/>
              </a:ext>
            </a:extLst>
          </p:cNvPr>
          <p:cNvSpPr txBox="1">
            <a:spLocks/>
          </p:cNvSpPr>
          <p:nvPr/>
        </p:nvSpPr>
        <p:spPr bwMode="auto">
          <a:xfrm>
            <a:off x="457200" y="274320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1" charset="0"/>
              </a:defRPr>
            </a:lvl2pPr>
            <a:lvl3pPr algn="ctr" rtl="0" eaLnBrk="0" fontAlgn="base" hangingPunct="0">
              <a:spcBef>
                <a:spcPct val="0"/>
              </a:spcBef>
              <a:spcAft>
                <a:spcPct val="0"/>
              </a:spcAft>
              <a:defRPr sz="4400">
                <a:solidFill>
                  <a:schemeClr val="tx1"/>
                </a:solidFill>
                <a:latin typeface="Calibri" pitchFamily="-1" charset="0"/>
              </a:defRPr>
            </a:lvl3pPr>
            <a:lvl4pPr algn="ctr" rtl="0" eaLnBrk="0" fontAlgn="base" hangingPunct="0">
              <a:spcBef>
                <a:spcPct val="0"/>
              </a:spcBef>
              <a:spcAft>
                <a:spcPct val="0"/>
              </a:spcAft>
              <a:defRPr sz="4400">
                <a:solidFill>
                  <a:schemeClr val="tx1"/>
                </a:solidFill>
                <a:latin typeface="Calibri" pitchFamily="-1" charset="0"/>
              </a:defRPr>
            </a:lvl4pPr>
            <a:lvl5pPr algn="ctr" rtl="0" eaLnBrk="0" fontAlgn="base" hangingPunct="0">
              <a:spcBef>
                <a:spcPct val="0"/>
              </a:spcBef>
              <a:spcAft>
                <a:spcPct val="0"/>
              </a:spcAft>
              <a:defRPr sz="4400">
                <a:solidFill>
                  <a:schemeClr val="tx1"/>
                </a:solidFill>
                <a:latin typeface="Calibri" pitchFamily="-1" charset="0"/>
              </a:defRPr>
            </a:lvl5pPr>
            <a:lvl6pPr marL="457200" algn="ctr" rtl="0" fontAlgn="base">
              <a:spcBef>
                <a:spcPct val="0"/>
              </a:spcBef>
              <a:spcAft>
                <a:spcPct val="0"/>
              </a:spcAft>
              <a:defRPr sz="4400">
                <a:solidFill>
                  <a:schemeClr val="tx1"/>
                </a:solidFill>
                <a:latin typeface="Calibri" pitchFamily="-1" charset="0"/>
              </a:defRPr>
            </a:lvl6pPr>
            <a:lvl7pPr marL="914400" algn="ctr" rtl="0" fontAlgn="base">
              <a:spcBef>
                <a:spcPct val="0"/>
              </a:spcBef>
              <a:spcAft>
                <a:spcPct val="0"/>
              </a:spcAft>
              <a:defRPr sz="4400">
                <a:solidFill>
                  <a:schemeClr val="tx1"/>
                </a:solidFill>
                <a:latin typeface="Calibri" pitchFamily="-1" charset="0"/>
              </a:defRPr>
            </a:lvl7pPr>
            <a:lvl8pPr marL="1371600" algn="ctr" rtl="0" fontAlgn="base">
              <a:spcBef>
                <a:spcPct val="0"/>
              </a:spcBef>
              <a:spcAft>
                <a:spcPct val="0"/>
              </a:spcAft>
              <a:defRPr sz="4400">
                <a:solidFill>
                  <a:schemeClr val="tx1"/>
                </a:solidFill>
                <a:latin typeface="Calibri" pitchFamily="-1" charset="0"/>
              </a:defRPr>
            </a:lvl8pPr>
            <a:lvl9pPr marL="1828800" algn="ctr" rtl="0" fontAlgn="base">
              <a:spcBef>
                <a:spcPct val="0"/>
              </a:spcBef>
              <a:spcAft>
                <a:spcPct val="0"/>
              </a:spcAft>
              <a:defRPr sz="4400">
                <a:solidFill>
                  <a:schemeClr val="tx1"/>
                </a:solidFill>
                <a:latin typeface="Calibri" pitchFamily="-1" charset="0"/>
              </a:defRPr>
            </a:lvl9pPr>
          </a:lstStyle>
          <a:p>
            <a:r>
              <a:rPr lang="en-US" dirty="0"/>
              <a:t>Perfect and Imperfect Capital Markets</a:t>
            </a:r>
          </a:p>
        </p:txBody>
      </p:sp>
    </p:spTree>
    <p:extLst>
      <p:ext uri="{BB962C8B-B14F-4D97-AF65-F5344CB8AC3E}">
        <p14:creationId xmlns:p14="http://schemas.microsoft.com/office/powerpoint/2010/main" val="9105639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1746" name="Rectangle 33">
            <a:extLst>
              <a:ext uri="{FF2B5EF4-FFF2-40B4-BE49-F238E27FC236}">
                <a16:creationId xmlns:a16="http://schemas.microsoft.com/office/drawing/2014/main" id="{588051B2-1F59-4F06-B3DD-792F839EFAD7}"/>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2. Capital Structure in Perfect Capital Markets</a:t>
            </a:r>
          </a:p>
        </p:txBody>
      </p:sp>
      <p:sp>
        <p:nvSpPr>
          <p:cNvPr id="31747" name="Rectangle 34">
            <a:extLst>
              <a:ext uri="{FF2B5EF4-FFF2-40B4-BE49-F238E27FC236}">
                <a16:creationId xmlns:a16="http://schemas.microsoft.com/office/drawing/2014/main" id="{7FDA7912-13FD-4CCA-BE64-7E492C2C7ABA}"/>
              </a:ext>
            </a:extLst>
          </p:cNvPr>
          <p:cNvSpPr>
            <a:spLocks noGrp="1" noChangeArrowheads="1"/>
          </p:cNvSpPr>
          <p:nvPr>
            <p:ph idx="1"/>
          </p:nvPr>
        </p:nvSpPr>
        <p:spPr/>
        <p:txBody>
          <a:bodyPr rtlCol="0">
            <a:normAutofit lnSpcReduction="10000"/>
          </a:bodyPr>
          <a:lstStyle/>
          <a:p>
            <a:pPr eaLnBrk="1" fontAlgn="auto" hangingPunct="1">
              <a:spcAft>
                <a:spcPts val="0"/>
              </a:spcAft>
              <a:defRPr/>
            </a:pPr>
            <a:r>
              <a:rPr lang="en-US"/>
              <a:t>Application:  Financing a coffee shop that costs $24,000 to open</a:t>
            </a:r>
          </a:p>
          <a:p>
            <a:pPr lvl="1" eaLnBrk="1" fontAlgn="auto" hangingPunct="1">
              <a:spcAft>
                <a:spcPts val="0"/>
              </a:spcAft>
              <a:defRPr/>
            </a:pPr>
            <a:r>
              <a:rPr lang="en-US"/>
              <a:t>Expected cash flow is $34,500 at the end of one year (details in Table 16.1)</a:t>
            </a:r>
          </a:p>
          <a:p>
            <a:pPr lvl="1" eaLnBrk="1" fontAlgn="auto" hangingPunct="1">
              <a:spcAft>
                <a:spcPts val="0"/>
              </a:spcAft>
              <a:defRPr/>
            </a:pPr>
            <a:r>
              <a:rPr lang="en-US"/>
              <a:t>Given the risk, coffee shop should earn 15%</a:t>
            </a:r>
          </a:p>
          <a:p>
            <a:pPr lvl="1" eaLnBrk="1" fontAlgn="auto" hangingPunct="1">
              <a:spcAft>
                <a:spcPts val="0"/>
              </a:spcAft>
              <a:defRPr/>
            </a:pPr>
            <a:r>
              <a:rPr lang="en-US"/>
              <a:t>NPV of the project is -$24,000+$34,500/1.15 = $6,000 </a:t>
            </a:r>
          </a:p>
          <a:p>
            <a:pPr eaLnBrk="1" fontAlgn="auto" hangingPunct="1">
              <a:spcAft>
                <a:spcPts val="0"/>
              </a:spcAft>
              <a:defRPr/>
            </a:pPr>
            <a:r>
              <a:rPr lang="en-US"/>
              <a:t>Finance with equity costing $30,000</a:t>
            </a:r>
          </a:p>
          <a:p>
            <a:pPr eaLnBrk="1" fontAlgn="auto" hangingPunct="1">
              <a:spcAft>
                <a:spcPts val="0"/>
              </a:spcAft>
              <a:defRPr/>
            </a:pPr>
            <a:r>
              <a:rPr lang="en-US"/>
              <a:t>Use some debt</a:t>
            </a:r>
          </a:p>
        </p:txBody>
      </p:sp>
    </p:spTree>
  </p:cSld>
  <p:clrMapOvr>
    <a:masterClrMapping/>
  </p:clrMapOvr>
  <p:transition spd="med">
    <p:wipe dir="r"/>
  </p:transition>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3794" name="Rectangle 33">
            <a:extLst>
              <a:ext uri="{FF2B5EF4-FFF2-40B4-BE49-F238E27FC236}">
                <a16:creationId xmlns:a16="http://schemas.microsoft.com/office/drawing/2014/main" id="{0E334E31-8D23-462D-845E-674947860F40}"/>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2. Capital Structure in Perfect Capital Markets</a:t>
            </a:r>
          </a:p>
        </p:txBody>
      </p:sp>
      <p:sp>
        <p:nvSpPr>
          <p:cNvPr id="18435" name="Rectangle 34">
            <a:extLst>
              <a:ext uri="{FF2B5EF4-FFF2-40B4-BE49-F238E27FC236}">
                <a16:creationId xmlns:a16="http://schemas.microsoft.com/office/drawing/2014/main" id="{F7122EE8-D7D3-4BCE-8C52-3EC41D7F405A}"/>
              </a:ext>
            </a:extLst>
          </p:cNvPr>
          <p:cNvSpPr>
            <a:spLocks noGrp="1" noChangeArrowheads="1"/>
          </p:cNvSpPr>
          <p:nvPr>
            <p:ph idx="1"/>
          </p:nvPr>
        </p:nvSpPr>
        <p:spPr/>
        <p:txBody>
          <a:bodyPr/>
          <a:lstStyle/>
          <a:p>
            <a:pPr eaLnBrk="1" hangingPunct="1"/>
            <a:r>
              <a:rPr lang="en-US" altLang="en-US"/>
              <a:t>Choices:</a:t>
            </a:r>
          </a:p>
          <a:p>
            <a:pPr lvl="1" eaLnBrk="1" hangingPunct="1"/>
            <a:r>
              <a:rPr lang="en-US" altLang="en-US"/>
              <a:t>Finance with equity costing $30,000</a:t>
            </a:r>
          </a:p>
          <a:p>
            <a:pPr lvl="1" eaLnBrk="1" hangingPunct="1"/>
            <a:r>
              <a:rPr lang="en-US" altLang="en-US"/>
              <a:t>Use some debt (say, $15,000)</a:t>
            </a:r>
          </a:p>
          <a:p>
            <a:pPr eaLnBrk="1" hangingPunct="1"/>
            <a:r>
              <a:rPr lang="en-US" altLang="en-US"/>
              <a:t>Leverage increases the cost of equity</a:t>
            </a:r>
          </a:p>
        </p:txBody>
      </p:sp>
    </p:spTree>
  </p:cSld>
  <p:clrMapOvr>
    <a:masterClrMapping/>
  </p:clrMapOvr>
  <p:transition spd="med">
    <p:wipe dir="r"/>
  </p:transition>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5842" name="Rectangle 18">
            <a:extLst>
              <a:ext uri="{FF2B5EF4-FFF2-40B4-BE49-F238E27FC236}">
                <a16:creationId xmlns:a16="http://schemas.microsoft.com/office/drawing/2014/main" id="{BD004E1C-BCFA-4A63-AFED-2236B49EE2AA}"/>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2. Capital Structure in Perfect Capital Markets</a:t>
            </a:r>
          </a:p>
        </p:txBody>
      </p:sp>
      <p:sp>
        <p:nvSpPr>
          <p:cNvPr id="19459" name="Rectangle 19">
            <a:extLst>
              <a:ext uri="{FF2B5EF4-FFF2-40B4-BE49-F238E27FC236}">
                <a16:creationId xmlns:a16="http://schemas.microsoft.com/office/drawing/2014/main" id="{749E37DA-14F6-472A-934B-669491AA93BC}"/>
              </a:ext>
            </a:extLst>
          </p:cNvPr>
          <p:cNvSpPr>
            <a:spLocks noGrp="1" noChangeArrowheads="1"/>
          </p:cNvSpPr>
          <p:nvPr>
            <p:ph idx="1"/>
          </p:nvPr>
        </p:nvSpPr>
        <p:spPr/>
        <p:txBody>
          <a:bodyPr/>
          <a:lstStyle/>
          <a:p>
            <a:pPr eaLnBrk="1" hangingPunct="1"/>
            <a:r>
              <a:rPr lang="en-US" altLang="en-US" dirty="0"/>
              <a:t>Modigliani and Miller (MM) with perfect capital markets</a:t>
            </a:r>
          </a:p>
          <a:p>
            <a:pPr lvl="1" eaLnBrk="1" hangingPunct="1"/>
            <a:r>
              <a:rPr lang="en-US" altLang="en-US" dirty="0"/>
              <a:t>In an unlevered firm, cash flows to equity equal the free cash flows from the firm’s assets</a:t>
            </a:r>
          </a:p>
          <a:p>
            <a:pPr lvl="1" eaLnBrk="1" hangingPunct="1"/>
            <a:r>
              <a:rPr lang="en-US" altLang="en-US" dirty="0"/>
              <a:t>In a levered firm, the same cash flows are divided between debt and equity holders </a:t>
            </a:r>
          </a:p>
          <a:p>
            <a:pPr lvl="1" eaLnBrk="1" hangingPunct="1"/>
            <a:r>
              <a:rPr lang="en-US" altLang="en-US" dirty="0"/>
              <a:t>The total to all investors equals the free cash flows generated by the firm’s assets</a:t>
            </a:r>
          </a:p>
          <a:p>
            <a:pPr lvl="1" eaLnBrk="1" hangingPunct="1">
              <a:buFontTx/>
              <a:buNone/>
            </a:pPr>
            <a:r>
              <a:rPr lang="en-US" altLang="en-US" dirty="0"/>
              <a:t>CF from assets= CF debtholders + CF </a:t>
            </a:r>
            <a:r>
              <a:rPr lang="en-US" altLang="en-US" dirty="0" err="1"/>
              <a:t>equityholders</a:t>
            </a:r>
            <a:endParaRPr lang="en-US" altLang="en-US" dirty="0"/>
          </a:p>
        </p:txBody>
      </p:sp>
    </p:spTree>
  </p:cSld>
  <p:clrMapOvr>
    <a:masterClrMapping/>
  </p:clrMapOvr>
  <p:transition spd="med">
    <p:wipe dir="r"/>
  </p:transition>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7890" name="Rectangle 35">
            <a:extLst>
              <a:ext uri="{FF2B5EF4-FFF2-40B4-BE49-F238E27FC236}">
                <a16:creationId xmlns:a16="http://schemas.microsoft.com/office/drawing/2014/main" id="{42947FC8-21EF-4BAA-A4A9-4A4137F1F03C}"/>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Figure 3  Unlevered Versus Levered Cash Flows with Perfect Capital Markets</a:t>
            </a:r>
          </a:p>
        </p:txBody>
      </p:sp>
      <p:pic>
        <p:nvPicPr>
          <p:cNvPr id="20483" name="Picture 4" descr="fig16_03.gif">
            <a:extLst>
              <a:ext uri="{FF2B5EF4-FFF2-40B4-BE49-F238E27FC236}">
                <a16:creationId xmlns:a16="http://schemas.microsoft.com/office/drawing/2014/main" id="{50DF0956-5F5A-4E2C-837D-686F9B3E944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85800" y="1143000"/>
            <a:ext cx="7162800" cy="513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wipe dir="r"/>
  </p:transition>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9938" name="Rectangle 35">
            <a:extLst>
              <a:ext uri="{FF2B5EF4-FFF2-40B4-BE49-F238E27FC236}">
                <a16:creationId xmlns:a16="http://schemas.microsoft.com/office/drawing/2014/main" id="{0C017452-2465-42D3-8CEA-AA869F3DF4CA}"/>
              </a:ext>
            </a:extLst>
          </p:cNvPr>
          <p:cNvSpPr>
            <a:spLocks noGrp="1" noChangeArrowheads="1"/>
          </p:cNvSpPr>
          <p:nvPr>
            <p:ph type="title"/>
          </p:nvPr>
        </p:nvSpPr>
        <p:spPr/>
        <p:txBody>
          <a:bodyPr rtlCol="0">
            <a:normAutofit/>
          </a:bodyPr>
          <a:lstStyle/>
          <a:p>
            <a:pPr eaLnBrk="1" fontAlgn="auto" hangingPunct="1">
              <a:spcAft>
                <a:spcPts val="0"/>
              </a:spcAft>
              <a:defRPr/>
            </a:pPr>
            <a:r>
              <a:rPr lang="en-US" sz="3200" dirty="0"/>
              <a:t>2. Capital Structure in Perfect Capital Markets</a:t>
            </a:r>
          </a:p>
        </p:txBody>
      </p:sp>
      <p:sp>
        <p:nvSpPr>
          <p:cNvPr id="21507" name="Rectangle 36">
            <a:extLst>
              <a:ext uri="{FF2B5EF4-FFF2-40B4-BE49-F238E27FC236}">
                <a16:creationId xmlns:a16="http://schemas.microsoft.com/office/drawing/2014/main" id="{C7D5E4C2-ECA8-4439-8A1F-5D597A312A95}"/>
              </a:ext>
            </a:extLst>
          </p:cNvPr>
          <p:cNvSpPr>
            <a:spLocks noGrp="1" noChangeArrowheads="1"/>
          </p:cNvSpPr>
          <p:nvPr>
            <p:ph idx="1"/>
          </p:nvPr>
        </p:nvSpPr>
        <p:spPr>
          <a:xfrm>
            <a:off x="457200" y="1166018"/>
            <a:ext cx="8229600" cy="5417344"/>
          </a:xfrm>
        </p:spPr>
        <p:txBody>
          <a:bodyPr/>
          <a:lstStyle/>
          <a:p>
            <a:pPr eaLnBrk="1" hangingPunct="1"/>
            <a:r>
              <a:rPr lang="en-US" altLang="en-US" dirty="0"/>
              <a:t>MM Proposition I: </a:t>
            </a:r>
          </a:p>
          <a:p>
            <a:pPr lvl="1" eaLnBrk="1" hangingPunct="1"/>
            <a:r>
              <a:rPr lang="en-US" altLang="en-US" dirty="0"/>
              <a:t>In a perfect capital market, the total value of a firm is equal to the market value of the free cash flows generated by its assets and is not affected by its choice of capital structure</a:t>
            </a:r>
          </a:p>
          <a:p>
            <a:pPr eaLnBrk="1" hangingPunct="1">
              <a:buFontTx/>
              <a:buNone/>
            </a:pPr>
            <a:r>
              <a:rPr lang="en-US" altLang="en-US" dirty="0"/>
              <a:t>		V</a:t>
            </a:r>
            <a:r>
              <a:rPr lang="en-US" altLang="en-US" baseline="-25000" dirty="0"/>
              <a:t>L</a:t>
            </a:r>
            <a:r>
              <a:rPr lang="en-US" altLang="en-US" dirty="0"/>
              <a:t>= E + D =V</a:t>
            </a:r>
            <a:r>
              <a:rPr lang="en-US" altLang="en-US" baseline="-25000" dirty="0"/>
              <a:t>U</a:t>
            </a:r>
            <a:r>
              <a:rPr lang="en-US" altLang="en-US" dirty="0"/>
              <a:t>         (Eq. 1)</a:t>
            </a:r>
          </a:p>
          <a:p>
            <a:pPr eaLnBrk="1" hangingPunct="1">
              <a:buNone/>
            </a:pPr>
            <a:r>
              <a:rPr lang="en-US" altLang="en-US" dirty="0"/>
              <a:t>R</a:t>
            </a:r>
            <a:r>
              <a:rPr lang="en-US" altLang="en-US" baseline="-25000" dirty="0"/>
              <a:t>LE</a:t>
            </a:r>
            <a:r>
              <a:rPr lang="en-US" altLang="en-US" dirty="0"/>
              <a:t> =R</a:t>
            </a:r>
            <a:r>
              <a:rPr lang="en-US" altLang="en-US" baseline="-25000" dirty="0"/>
              <a:t>u</a:t>
            </a:r>
            <a:r>
              <a:rPr lang="en-US" altLang="en-US" dirty="0"/>
              <a:t> +(R</a:t>
            </a:r>
            <a:r>
              <a:rPr lang="en-US" altLang="en-US" baseline="-25000" dirty="0"/>
              <a:t>u</a:t>
            </a:r>
            <a:r>
              <a:rPr lang="en-US" altLang="en-US" dirty="0"/>
              <a:t>-R</a:t>
            </a:r>
            <a:r>
              <a:rPr lang="en-US" altLang="en-US" baseline="-25000" dirty="0"/>
              <a:t>d</a:t>
            </a:r>
            <a:r>
              <a:rPr lang="en-US" altLang="en-US" dirty="0"/>
              <a:t>)(D/E) </a:t>
            </a:r>
          </a:p>
          <a:p>
            <a:pPr eaLnBrk="1" hangingPunct="1">
              <a:buNone/>
            </a:pPr>
            <a:r>
              <a:rPr lang="en-US" altLang="en-US" dirty="0"/>
              <a:t>R </a:t>
            </a:r>
            <a:r>
              <a:rPr lang="en-US" altLang="en-US" baseline="-25000" dirty="0"/>
              <a:t>LE</a:t>
            </a:r>
            <a:r>
              <a:rPr lang="en-US" altLang="en-US" dirty="0"/>
              <a:t>= 15% +(15%-5%)(15000/15000 =25%</a:t>
            </a:r>
          </a:p>
          <a:p>
            <a:pPr eaLnBrk="1" hangingPunct="1">
              <a:buFontTx/>
              <a:buNone/>
            </a:pPr>
            <a:r>
              <a:rPr lang="en-US" altLang="en-US" dirty="0"/>
              <a:t>V</a:t>
            </a:r>
            <a:r>
              <a:rPr lang="en-US" altLang="en-US" baseline="-25000" dirty="0"/>
              <a:t>u</a:t>
            </a:r>
            <a:r>
              <a:rPr lang="en-US" altLang="en-US" dirty="0"/>
              <a:t> =</a:t>
            </a:r>
            <a:r>
              <a:rPr lang="en-US" altLang="en-US" dirty="0" err="1"/>
              <a:t>CF</a:t>
            </a:r>
            <a:r>
              <a:rPr lang="en-US" altLang="en-US" baseline="-25000" dirty="0" err="1"/>
              <a:t>equity</a:t>
            </a:r>
            <a:r>
              <a:rPr lang="en-US" altLang="en-US" dirty="0"/>
              <a:t>/(1+R</a:t>
            </a:r>
            <a:r>
              <a:rPr lang="en-US" altLang="en-US" baseline="-25000" dirty="0"/>
              <a:t>u</a:t>
            </a:r>
            <a:r>
              <a:rPr lang="en-US" altLang="en-US" dirty="0"/>
              <a:t>) = $18750/(1+.25)= $15000</a:t>
            </a:r>
          </a:p>
          <a:p>
            <a:pPr eaLnBrk="1" hangingPunct="1">
              <a:buFontTx/>
              <a:buNone/>
            </a:pPr>
            <a:r>
              <a:rPr lang="en-US" altLang="en-US" dirty="0" err="1"/>
              <a:t>V</a:t>
            </a:r>
            <a:r>
              <a:rPr lang="en-US" altLang="en-US" baseline="-25000" dirty="0" err="1"/>
              <a:t>Debt</a:t>
            </a:r>
            <a:r>
              <a:rPr lang="en-US" altLang="en-US" dirty="0"/>
              <a:t> = $15750/(1+.05)= $15000</a:t>
            </a:r>
          </a:p>
          <a:p>
            <a:pPr eaLnBrk="1" hangingPunct="1">
              <a:buFontTx/>
              <a:buNone/>
            </a:pPr>
            <a:endParaRPr lang="en-US" altLang="en-US" dirty="0"/>
          </a:p>
        </p:txBody>
      </p:sp>
    </p:spTree>
  </p:cSld>
  <p:clrMapOvr>
    <a:masterClrMapping/>
  </p:clrMapOvr>
  <p:transition spd="med">
    <p:wipe dir="r"/>
  </p:transition>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2530" name="Rectangle 35">
            <a:extLst>
              <a:ext uri="{FF2B5EF4-FFF2-40B4-BE49-F238E27FC236}">
                <a16:creationId xmlns:a16="http://schemas.microsoft.com/office/drawing/2014/main" id="{6CE667A7-5BDA-4757-9E1E-E5538F9673D4}"/>
              </a:ext>
            </a:extLst>
          </p:cNvPr>
          <p:cNvSpPr>
            <a:spLocks noGrp="1" noChangeArrowheads="1"/>
          </p:cNvSpPr>
          <p:nvPr>
            <p:ph type="title"/>
          </p:nvPr>
        </p:nvSpPr>
        <p:spPr/>
        <p:txBody>
          <a:bodyPr/>
          <a:lstStyle/>
          <a:p>
            <a:pPr eaLnBrk="1" hangingPunct="1"/>
            <a:r>
              <a:rPr lang="en-US" altLang="en-US" sz="2800" dirty="0"/>
              <a:t>Table 1  Returns to Equity in Different Scenarios with and Without Leverage</a:t>
            </a:r>
          </a:p>
        </p:txBody>
      </p:sp>
      <p:pic>
        <p:nvPicPr>
          <p:cNvPr id="22531" name="Picture 3" descr="tbl16_01.gif">
            <a:extLst>
              <a:ext uri="{FF2B5EF4-FFF2-40B4-BE49-F238E27FC236}">
                <a16:creationId xmlns:a16="http://schemas.microsoft.com/office/drawing/2014/main" id="{C9F50122-41FF-4D02-B989-8BBB50CA17B2}"/>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862092"/>
            <a:ext cx="8305800" cy="2333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a:extLst>
              <a:ext uri="{FF2B5EF4-FFF2-40B4-BE49-F238E27FC236}">
                <a16:creationId xmlns:a16="http://schemas.microsoft.com/office/drawing/2014/main" id="{CFF69E72-C1EE-4103-B44A-89B376151F76}"/>
              </a:ext>
            </a:extLst>
          </p:cNvPr>
          <p:cNvSpPr txBox="1"/>
          <p:nvPr/>
        </p:nvSpPr>
        <p:spPr>
          <a:xfrm>
            <a:off x="990600" y="4343400"/>
            <a:ext cx="7162800" cy="1569660"/>
          </a:xfrm>
          <a:prstGeom prst="rect">
            <a:avLst/>
          </a:prstGeom>
          <a:noFill/>
        </p:spPr>
        <p:txBody>
          <a:bodyPr wrap="square">
            <a:spAutoFit/>
          </a:bodyPr>
          <a:lstStyle/>
          <a:p>
            <a:r>
              <a:rPr lang="en-US" dirty="0"/>
              <a:t>R</a:t>
            </a:r>
            <a:r>
              <a:rPr lang="en-US" baseline="-25000" dirty="0"/>
              <a:t>u</a:t>
            </a:r>
            <a:r>
              <a:rPr lang="en-US" dirty="0"/>
              <a:t>= ($27000/$30000)-1= -10%</a:t>
            </a:r>
          </a:p>
          <a:p>
            <a:r>
              <a:rPr lang="en-US" dirty="0"/>
              <a:t>R</a:t>
            </a:r>
            <a:r>
              <a:rPr lang="en-US" baseline="-25000" dirty="0"/>
              <a:t>LE</a:t>
            </a:r>
            <a:r>
              <a:rPr lang="en-US" dirty="0"/>
              <a:t>= $11250/$15000-1 =-25%</a:t>
            </a:r>
          </a:p>
          <a:p>
            <a:r>
              <a:rPr lang="en-US" dirty="0"/>
              <a:t>R</a:t>
            </a:r>
            <a:r>
              <a:rPr lang="en-US" baseline="-25000" dirty="0"/>
              <a:t>u</a:t>
            </a:r>
            <a:r>
              <a:rPr lang="en-US" dirty="0"/>
              <a:t> = $42000/$30000-1= 40%</a:t>
            </a:r>
          </a:p>
          <a:p>
            <a:r>
              <a:rPr lang="en-US" dirty="0"/>
              <a:t>R</a:t>
            </a:r>
            <a:r>
              <a:rPr lang="en-US" baseline="-25000" dirty="0"/>
              <a:t>LE </a:t>
            </a:r>
            <a:r>
              <a:rPr lang="en-US" dirty="0"/>
              <a:t>= $26250/$15000-1 =75%</a:t>
            </a:r>
          </a:p>
        </p:txBody>
      </p:sp>
    </p:spTree>
  </p:cSld>
  <p:clrMapOvr>
    <a:masterClrMapping/>
  </p:clrMapOvr>
  <p:transition spd="med">
    <p:wipe dir="r"/>
  </p:transition>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4034" name="Rectangle 35">
            <a:extLst>
              <a:ext uri="{FF2B5EF4-FFF2-40B4-BE49-F238E27FC236}">
                <a16:creationId xmlns:a16="http://schemas.microsoft.com/office/drawing/2014/main" id="{FCA587BD-6D39-4DA5-9BBD-278721F299CF}"/>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Figure 4  Unlevered Versus Levered Returns with Perfect Capital Market</a:t>
            </a:r>
          </a:p>
        </p:txBody>
      </p:sp>
      <p:pic>
        <p:nvPicPr>
          <p:cNvPr id="23555" name="Picture 3" descr="fig16_04.gif">
            <a:extLst>
              <a:ext uri="{FF2B5EF4-FFF2-40B4-BE49-F238E27FC236}">
                <a16:creationId xmlns:a16="http://schemas.microsoft.com/office/drawing/2014/main" id="{68461931-DC3B-46B0-A8C4-236F6182ED21}"/>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631156" y="1554162"/>
            <a:ext cx="5881688" cy="502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wipe dir="r"/>
  </p:transition>
</p:sld>
</file>

<file path=ppt/slides/slide17.xml><?xml version="1.0" encoding="utf-8"?>
<p:sld xmlns:a="http://schemas.openxmlformats.org/drawingml/2006/main" xmlns:r="http://schemas.openxmlformats.org/officeDocument/2006/relationships" xmlns:p="http://schemas.openxmlformats.org/presentationml/2006/main" showMasterSp="0">
  <p:cSld>
    <p:bg>
      <p:bgPr>
        <a:solidFill>
          <a:srgbClr val="FDF2D3"/>
        </a:solidFill>
        <a:effectLst/>
      </p:bgPr>
    </p:bg>
    <p:spTree>
      <p:nvGrpSpPr>
        <p:cNvPr id="1" name=""/>
        <p:cNvGrpSpPr/>
        <p:nvPr/>
      </p:nvGrpSpPr>
      <p:grpSpPr>
        <a:xfrm>
          <a:off x="0" y="0"/>
          <a:ext cx="0" cy="0"/>
          <a:chOff x="0" y="0"/>
          <a:chExt cx="0" cy="0"/>
        </a:xfrm>
      </p:grpSpPr>
      <p:sp>
        <p:nvSpPr>
          <p:cNvPr id="46082" name="Rectangle 21">
            <a:extLst>
              <a:ext uri="{FF2B5EF4-FFF2-40B4-BE49-F238E27FC236}">
                <a16:creationId xmlns:a16="http://schemas.microsoft.com/office/drawing/2014/main" id="{AB4FBC73-00A7-419B-AA65-FFF4C7C7C81F}"/>
              </a:ext>
            </a:extLst>
          </p:cNvPr>
          <p:cNvSpPr>
            <a:spLocks noGrp="1" noChangeArrowheads="1"/>
          </p:cNvSpPr>
          <p:nvPr>
            <p:ph type="title"/>
          </p:nvPr>
        </p:nvSpPr>
        <p:spPr/>
        <p:txBody>
          <a:bodyPr rtlCol="0">
            <a:noAutofit/>
          </a:bodyPr>
          <a:lstStyle/>
          <a:p>
            <a:pPr eaLnBrk="1" fontAlgn="auto" hangingPunct="1">
              <a:spcAft>
                <a:spcPts val="0"/>
              </a:spcAft>
              <a:defRPr/>
            </a:pPr>
            <a:r>
              <a:rPr lang="en-US" sz="3600" dirty="0"/>
              <a:t>Example 1- The Risk and Return of Levered Equity</a:t>
            </a:r>
          </a:p>
        </p:txBody>
      </p:sp>
      <p:sp>
        <p:nvSpPr>
          <p:cNvPr id="24579" name="Rectangle 22">
            <a:extLst>
              <a:ext uri="{FF2B5EF4-FFF2-40B4-BE49-F238E27FC236}">
                <a16:creationId xmlns:a16="http://schemas.microsoft.com/office/drawing/2014/main" id="{6B0FCFB2-947A-4C2F-A64E-C9B68CCC5B40}"/>
              </a:ext>
            </a:extLst>
          </p:cNvPr>
          <p:cNvSpPr>
            <a:spLocks noGrp="1" noChangeArrowheads="1"/>
          </p:cNvSpPr>
          <p:nvPr>
            <p:ph idx="1"/>
          </p:nvPr>
        </p:nvSpPr>
        <p:spPr>
          <a:xfrm>
            <a:off x="444260" y="1371600"/>
            <a:ext cx="8229600" cy="4724400"/>
          </a:xfrm>
        </p:spPr>
        <p:txBody>
          <a:bodyPr/>
          <a:lstStyle/>
          <a:p>
            <a:pPr eaLnBrk="1" hangingPunct="1">
              <a:buFontTx/>
              <a:buNone/>
            </a:pPr>
            <a:r>
              <a:rPr lang="en-US" altLang="en-US" dirty="0"/>
              <a:t>Problem:</a:t>
            </a:r>
          </a:p>
          <a:p>
            <a:pPr eaLnBrk="1" hangingPunct="1"/>
            <a:r>
              <a:rPr lang="en-US" altLang="en-US" sz="2200" dirty="0"/>
              <a:t>Suppose you borrow only $6,000 when financing your coffee shop. </a:t>
            </a:r>
          </a:p>
          <a:p>
            <a:pPr eaLnBrk="1" hangingPunct="1"/>
            <a:r>
              <a:rPr lang="en-US" altLang="en-US" sz="2200" dirty="0"/>
              <a:t>According to Modigliani and Miller, what should the value of the equity be? What is the expected return?</a:t>
            </a:r>
          </a:p>
          <a:p>
            <a:pPr eaLnBrk="1" hangingPunct="1">
              <a:buFontTx/>
              <a:buNone/>
            </a:pPr>
            <a:r>
              <a:rPr lang="en-US" altLang="en-US" sz="2400" dirty="0"/>
              <a:t>Solution:</a:t>
            </a:r>
          </a:p>
          <a:p>
            <a:pPr eaLnBrk="1" hangingPunct="1"/>
            <a:r>
              <a:rPr lang="en-US" altLang="en-US" sz="2200" dirty="0"/>
              <a:t>The value of the firm’s total cash flows does not change: it is still $30,000. Thus, if you borrow $6000, your firm’s equity will be worth $24,000. </a:t>
            </a:r>
          </a:p>
          <a:p>
            <a:pPr eaLnBrk="1" hangingPunct="1"/>
            <a:r>
              <a:rPr lang="en-US" altLang="en-US" sz="2200" dirty="0"/>
              <a:t>To determine its expected return, we will compute the cash flows to equity under the two scenarios . The cash flows to equity are the cash flows of the firm net of the cash flows to debt (repayment of principal plus interest).</a:t>
            </a:r>
          </a:p>
          <a:p>
            <a:pPr eaLnBrk="1" hangingPunct="1"/>
            <a:endParaRPr lang="en-US" altLang="en-US" sz="2200" dirty="0"/>
          </a:p>
        </p:txBody>
      </p:sp>
    </p:spTree>
  </p:cSld>
  <p:clrMapOvr>
    <a:masterClrMapping/>
  </p:clrMapOvr>
  <p:transition spd="med">
    <p:wipe dir="r"/>
  </p:transition>
</p:sld>
</file>

<file path=ppt/slides/slide18.xml><?xml version="1.0" encoding="utf-8"?>
<p:sld xmlns:a="http://schemas.openxmlformats.org/drawingml/2006/main" xmlns:r="http://schemas.openxmlformats.org/officeDocument/2006/relationships" xmlns:p="http://schemas.openxmlformats.org/presentationml/2006/main" showMasterSp="0">
  <p:cSld>
    <p:bg>
      <p:bgPr>
        <a:solidFill>
          <a:srgbClr val="FDF2D3"/>
        </a:solidFill>
        <a:effectLst/>
      </p:bgPr>
    </p:bg>
    <p:spTree>
      <p:nvGrpSpPr>
        <p:cNvPr id="1" name=""/>
        <p:cNvGrpSpPr/>
        <p:nvPr/>
      </p:nvGrpSpPr>
      <p:grpSpPr>
        <a:xfrm>
          <a:off x="0" y="0"/>
          <a:ext cx="0" cy="0"/>
          <a:chOff x="0" y="0"/>
          <a:chExt cx="0" cy="0"/>
        </a:xfrm>
      </p:grpSpPr>
      <p:sp>
        <p:nvSpPr>
          <p:cNvPr id="50178" name="Rectangle 9">
            <a:extLst>
              <a:ext uri="{FF2B5EF4-FFF2-40B4-BE49-F238E27FC236}">
                <a16:creationId xmlns:a16="http://schemas.microsoft.com/office/drawing/2014/main" id="{30C02503-E211-450E-9FDE-456EE22461BD}"/>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Example 1- The Risk and Return of Levered Equity</a:t>
            </a:r>
          </a:p>
        </p:txBody>
      </p:sp>
      <p:sp>
        <p:nvSpPr>
          <p:cNvPr id="26627" name="Rectangle 10">
            <a:extLst>
              <a:ext uri="{FF2B5EF4-FFF2-40B4-BE49-F238E27FC236}">
                <a16:creationId xmlns:a16="http://schemas.microsoft.com/office/drawing/2014/main" id="{AA8E4F17-98FD-4A0E-B8B7-3D23D9D49444}"/>
              </a:ext>
            </a:extLst>
          </p:cNvPr>
          <p:cNvSpPr>
            <a:spLocks noGrp="1" noChangeArrowheads="1"/>
          </p:cNvSpPr>
          <p:nvPr>
            <p:ph idx="1"/>
          </p:nvPr>
        </p:nvSpPr>
        <p:spPr/>
        <p:txBody>
          <a:bodyPr/>
          <a:lstStyle/>
          <a:p>
            <a:pPr eaLnBrk="1" hangingPunct="1">
              <a:buFontTx/>
              <a:buNone/>
            </a:pPr>
            <a:r>
              <a:rPr lang="en-US" altLang="en-US" dirty="0"/>
              <a:t>Solution:</a:t>
            </a:r>
          </a:p>
          <a:p>
            <a:pPr eaLnBrk="1" hangingPunct="1"/>
            <a:r>
              <a:rPr lang="en-US" altLang="en-US" sz="2200" dirty="0"/>
              <a:t>The firm will owe debt holders </a:t>
            </a:r>
          </a:p>
          <a:p>
            <a:pPr algn="ctr" eaLnBrk="1" hangingPunct="1">
              <a:buFontTx/>
              <a:buNone/>
            </a:pPr>
            <a:r>
              <a:rPr lang="en-US" altLang="en-US" sz="2200" dirty="0"/>
              <a:t>$6,000 </a:t>
            </a:r>
            <a:r>
              <a:rPr lang="en-US" altLang="en-US" sz="2200" dirty="0">
                <a:sym typeface="Symbol" panose="05050102010706020507" pitchFamily="18" charset="2"/>
              </a:rPr>
              <a:t></a:t>
            </a:r>
            <a:r>
              <a:rPr lang="en-US" altLang="en-US" sz="2200" dirty="0"/>
              <a:t> 1.05 = $6,300 in one year</a:t>
            </a:r>
          </a:p>
          <a:p>
            <a:pPr eaLnBrk="1" hangingPunct="1"/>
            <a:r>
              <a:rPr lang="en-US" altLang="en-US" sz="2200" dirty="0"/>
              <a:t>Thus, the expected payoff to equity holders is </a:t>
            </a:r>
          </a:p>
          <a:p>
            <a:pPr algn="ctr" eaLnBrk="1" hangingPunct="1">
              <a:buFontTx/>
              <a:buNone/>
            </a:pPr>
            <a:r>
              <a:rPr lang="en-US" altLang="en-US" sz="2200" dirty="0"/>
              <a:t>$34,500 – $6,300 = $28,200, </a:t>
            </a:r>
          </a:p>
          <a:p>
            <a:pPr eaLnBrk="1" hangingPunct="1">
              <a:buFontTx/>
              <a:buNone/>
            </a:pPr>
            <a:r>
              <a:rPr lang="en-US" altLang="en-US" sz="2200" dirty="0"/>
              <a:t>	for a return of       </a:t>
            </a:r>
          </a:p>
          <a:p>
            <a:pPr algn="ctr" eaLnBrk="1" hangingPunct="1">
              <a:buFontTx/>
              <a:buNone/>
            </a:pPr>
            <a:r>
              <a:rPr lang="en-US" altLang="en-US" sz="2200" dirty="0"/>
              <a:t>$28,200 / $24,000 – 1 = 17.5%</a:t>
            </a:r>
          </a:p>
        </p:txBody>
      </p:sp>
    </p:spTree>
  </p:cSld>
  <p:clrMapOvr>
    <a:masterClrMapping/>
  </p:clrMapOvr>
  <p:transition spd="med">
    <p:wipe dir="r"/>
  </p:transition>
</p:sld>
</file>

<file path=ppt/slides/slide19.xml><?xml version="1.0" encoding="utf-8"?>
<p:sld xmlns:a="http://schemas.openxmlformats.org/drawingml/2006/main" xmlns:r="http://schemas.openxmlformats.org/officeDocument/2006/relationships" xmlns:p="http://schemas.openxmlformats.org/presentationml/2006/main" showMasterSp="0">
  <p:cSld>
    <p:bg>
      <p:bgPr>
        <a:solidFill>
          <a:srgbClr val="FDF2D3"/>
        </a:solidFill>
        <a:effectLst/>
      </p:bgPr>
    </p:bg>
    <p:spTree>
      <p:nvGrpSpPr>
        <p:cNvPr id="1" name=""/>
        <p:cNvGrpSpPr/>
        <p:nvPr/>
      </p:nvGrpSpPr>
      <p:grpSpPr>
        <a:xfrm>
          <a:off x="0" y="0"/>
          <a:ext cx="0" cy="0"/>
          <a:chOff x="0" y="0"/>
          <a:chExt cx="0" cy="0"/>
        </a:xfrm>
      </p:grpSpPr>
      <p:sp>
        <p:nvSpPr>
          <p:cNvPr id="52226" name="Rectangle 5">
            <a:extLst>
              <a:ext uri="{FF2B5EF4-FFF2-40B4-BE49-F238E27FC236}">
                <a16:creationId xmlns:a16="http://schemas.microsoft.com/office/drawing/2014/main" id="{E0F3A649-93ED-4796-B0C3-1510D13FA256}"/>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Example 1- The Risk and Return of Levered Equity</a:t>
            </a:r>
          </a:p>
        </p:txBody>
      </p:sp>
      <p:sp>
        <p:nvSpPr>
          <p:cNvPr id="27651" name="Rectangle 6">
            <a:extLst>
              <a:ext uri="{FF2B5EF4-FFF2-40B4-BE49-F238E27FC236}">
                <a16:creationId xmlns:a16="http://schemas.microsoft.com/office/drawing/2014/main" id="{9AD5E2B9-152A-425A-9BE5-E6087B0A6D04}"/>
              </a:ext>
            </a:extLst>
          </p:cNvPr>
          <p:cNvSpPr>
            <a:spLocks noGrp="1" noChangeArrowheads="1"/>
          </p:cNvSpPr>
          <p:nvPr>
            <p:ph idx="1"/>
          </p:nvPr>
        </p:nvSpPr>
        <p:spPr/>
        <p:txBody>
          <a:bodyPr/>
          <a:lstStyle/>
          <a:p>
            <a:pPr eaLnBrk="1" hangingPunct="1">
              <a:buFontTx/>
              <a:buNone/>
            </a:pPr>
            <a:r>
              <a:rPr lang="en-US" altLang="en-US"/>
              <a:t>Evaluate:</a:t>
            </a:r>
          </a:p>
          <a:p>
            <a:pPr eaLnBrk="1" hangingPunct="1"/>
            <a:r>
              <a:rPr lang="en-US" altLang="en-US" sz="2200"/>
              <a:t>While the total value of the firm is unchanged, the firm’s equity in this case is more risky than it would be without debt, but less risky than if the firm borrowed $15,000</a:t>
            </a:r>
          </a:p>
          <a:p>
            <a:pPr eaLnBrk="1" hangingPunct="1"/>
            <a:r>
              <a:rPr lang="en-US" altLang="en-US" sz="2200"/>
              <a:t>To illustrate, note that if demand is weak, the equity holders will receive $27,000 – $6,300 = $20,700, for a return of $20,700/$24,000 – 1 = – 13.75%</a:t>
            </a:r>
          </a:p>
          <a:p>
            <a:pPr eaLnBrk="1" hangingPunct="1"/>
            <a:endParaRPr lang="en-US" altLang="en-US" sz="2000"/>
          </a:p>
        </p:txBody>
      </p:sp>
    </p:spTree>
  </p:cSld>
  <p:clrMapOvr>
    <a:masterClrMapping/>
  </p:clrMapOvr>
  <p:transition spd="med">
    <p:wipe dir="r"/>
  </p:transition>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218" name="Rectangle 12">
            <a:extLst>
              <a:ext uri="{FF2B5EF4-FFF2-40B4-BE49-F238E27FC236}">
                <a16:creationId xmlns:a16="http://schemas.microsoft.com/office/drawing/2014/main" id="{9EB6D89E-200F-4567-B505-A0358B1C62FC}"/>
              </a:ext>
            </a:extLst>
          </p:cNvPr>
          <p:cNvSpPr>
            <a:spLocks noGrp="1" noChangeArrowheads="1"/>
          </p:cNvSpPr>
          <p:nvPr>
            <p:ph type="title"/>
          </p:nvPr>
        </p:nvSpPr>
        <p:spPr/>
        <p:txBody>
          <a:bodyPr/>
          <a:lstStyle/>
          <a:p>
            <a:pPr eaLnBrk="1" hangingPunct="1"/>
            <a:r>
              <a:rPr lang="en-US" altLang="en-US" dirty="0"/>
              <a:t>Outline of the Topics</a:t>
            </a:r>
          </a:p>
        </p:txBody>
      </p:sp>
      <p:sp>
        <p:nvSpPr>
          <p:cNvPr id="9219" name="Rectangle 13">
            <a:extLst>
              <a:ext uri="{FF2B5EF4-FFF2-40B4-BE49-F238E27FC236}">
                <a16:creationId xmlns:a16="http://schemas.microsoft.com/office/drawing/2014/main" id="{B50B5DC1-5C94-48C3-BCD0-5271AA3C9753}"/>
              </a:ext>
            </a:extLst>
          </p:cNvPr>
          <p:cNvSpPr>
            <a:spLocks noGrp="1" noChangeArrowheads="1"/>
          </p:cNvSpPr>
          <p:nvPr>
            <p:ph idx="1"/>
          </p:nvPr>
        </p:nvSpPr>
        <p:spPr/>
        <p:txBody>
          <a:bodyPr/>
          <a:lstStyle/>
          <a:p>
            <a:pPr marL="965200" indent="-965200" eaLnBrk="1" hangingPunct="1">
              <a:lnSpc>
                <a:spcPct val="90000"/>
              </a:lnSpc>
              <a:buFontTx/>
              <a:buNone/>
            </a:pPr>
            <a:r>
              <a:rPr lang="en-US" altLang="en-US" sz="2600" dirty="0"/>
              <a:t>1 Capital Structure Choices </a:t>
            </a:r>
          </a:p>
          <a:p>
            <a:pPr marL="965200" indent="-965200" eaLnBrk="1" hangingPunct="1">
              <a:lnSpc>
                <a:spcPct val="90000"/>
              </a:lnSpc>
              <a:buFontTx/>
              <a:buNone/>
            </a:pPr>
            <a:r>
              <a:rPr lang="en-US" altLang="en-US" sz="2600" dirty="0"/>
              <a:t>2 Capital Structure in Perfect Capital Markets</a:t>
            </a:r>
          </a:p>
          <a:p>
            <a:pPr marL="965200" indent="-965200" eaLnBrk="1" hangingPunct="1">
              <a:lnSpc>
                <a:spcPct val="90000"/>
              </a:lnSpc>
              <a:buFontTx/>
              <a:buNone/>
            </a:pPr>
            <a:r>
              <a:rPr lang="en-US" altLang="en-US" sz="2600" dirty="0"/>
              <a:t>3 Debt and Taxes</a:t>
            </a:r>
          </a:p>
          <a:p>
            <a:pPr marL="965200" indent="-965200" eaLnBrk="1" hangingPunct="1">
              <a:lnSpc>
                <a:spcPct val="90000"/>
              </a:lnSpc>
              <a:buFontTx/>
              <a:buNone/>
            </a:pPr>
            <a:r>
              <a:rPr lang="en-US" altLang="en-US" sz="2600" dirty="0"/>
              <a:t>4 The Costs of Bankruptcy and Financial Distress</a:t>
            </a:r>
          </a:p>
          <a:p>
            <a:pPr marL="965200" indent="-965200" eaLnBrk="1" hangingPunct="1">
              <a:lnSpc>
                <a:spcPct val="90000"/>
              </a:lnSpc>
              <a:buFontTx/>
              <a:buNone/>
            </a:pPr>
            <a:r>
              <a:rPr lang="en-US" altLang="en-US" sz="2600" dirty="0"/>
              <a:t>5 Optimal Capital Structure: The Tradeoff Theory</a:t>
            </a:r>
          </a:p>
          <a:p>
            <a:pPr marL="965200" indent="-965200" eaLnBrk="1" hangingPunct="1">
              <a:lnSpc>
                <a:spcPct val="90000"/>
              </a:lnSpc>
              <a:buFontTx/>
              <a:buNone/>
            </a:pPr>
            <a:r>
              <a:rPr lang="en-US" altLang="en-US" sz="2600" dirty="0"/>
              <a:t>6 Additional Consequences of Leverage: Agency Costs and Information</a:t>
            </a:r>
          </a:p>
          <a:p>
            <a:pPr marL="965200" indent="-965200" eaLnBrk="1" hangingPunct="1">
              <a:lnSpc>
                <a:spcPct val="90000"/>
              </a:lnSpc>
              <a:buFontTx/>
              <a:buNone/>
            </a:pPr>
            <a:r>
              <a:rPr lang="en-US" altLang="en-US" sz="2600" dirty="0"/>
              <a:t>7 Capital Structure: Putting It All Together</a:t>
            </a:r>
          </a:p>
        </p:txBody>
      </p:sp>
    </p:spTree>
  </p:cSld>
  <p:clrMapOvr>
    <a:masterClrMapping/>
  </p:clrMapOvr>
  <p:transition spd="med">
    <p:wipe dir="r"/>
  </p:transition>
</p:sld>
</file>

<file path=ppt/slides/slide20.xml><?xml version="1.0" encoding="utf-8"?>
<p:sld xmlns:a="http://schemas.openxmlformats.org/drawingml/2006/main" xmlns:r="http://schemas.openxmlformats.org/officeDocument/2006/relationships" xmlns:p="http://schemas.openxmlformats.org/presentationml/2006/main" showMasterSp="0">
  <p:cSld>
    <p:bg>
      <p:bgPr>
        <a:solidFill>
          <a:srgbClr val="FDF2D3"/>
        </a:solidFill>
        <a:effectLst/>
      </p:bgPr>
    </p:bg>
    <p:spTree>
      <p:nvGrpSpPr>
        <p:cNvPr id="1" name=""/>
        <p:cNvGrpSpPr/>
        <p:nvPr/>
      </p:nvGrpSpPr>
      <p:grpSpPr>
        <a:xfrm>
          <a:off x="0" y="0"/>
          <a:ext cx="0" cy="0"/>
          <a:chOff x="0" y="0"/>
          <a:chExt cx="0" cy="0"/>
        </a:xfrm>
      </p:grpSpPr>
      <p:sp>
        <p:nvSpPr>
          <p:cNvPr id="54274" name="Rectangle 5">
            <a:extLst>
              <a:ext uri="{FF2B5EF4-FFF2-40B4-BE49-F238E27FC236}">
                <a16:creationId xmlns:a16="http://schemas.microsoft.com/office/drawing/2014/main" id="{0734CD82-BC13-48AD-B989-4AC24699EBE6}"/>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Example 1- The Risk and Return of Levered Equity</a:t>
            </a:r>
          </a:p>
        </p:txBody>
      </p:sp>
      <p:sp>
        <p:nvSpPr>
          <p:cNvPr id="28675" name="Rectangle 6">
            <a:extLst>
              <a:ext uri="{FF2B5EF4-FFF2-40B4-BE49-F238E27FC236}">
                <a16:creationId xmlns:a16="http://schemas.microsoft.com/office/drawing/2014/main" id="{AE7BC6D8-60BA-42BF-96A9-D76A59C9A571}"/>
              </a:ext>
            </a:extLst>
          </p:cNvPr>
          <p:cNvSpPr>
            <a:spLocks noGrp="1" noChangeArrowheads="1"/>
          </p:cNvSpPr>
          <p:nvPr>
            <p:ph idx="1"/>
          </p:nvPr>
        </p:nvSpPr>
        <p:spPr/>
        <p:txBody>
          <a:bodyPr/>
          <a:lstStyle/>
          <a:p>
            <a:pPr eaLnBrk="1" hangingPunct="1">
              <a:buFontTx/>
              <a:buNone/>
            </a:pPr>
            <a:r>
              <a:rPr lang="en-US" altLang="en-US" dirty="0"/>
              <a:t>Solution (cont’d):</a:t>
            </a:r>
          </a:p>
          <a:p>
            <a:pPr eaLnBrk="1" hangingPunct="1"/>
            <a:r>
              <a:rPr lang="en-US" altLang="en-US" sz="2200" dirty="0"/>
              <a:t>Compare this return to – 10% without leverage and – 25% if the firm borrowed $15,000. As a result, the expected return of the levered equity is higher in this case than for unlevered equity (17.5% versus 15%), but not as high as in the previous example (17.5% versus 25% with more leverage)</a:t>
            </a:r>
          </a:p>
        </p:txBody>
      </p:sp>
    </p:spTree>
  </p:cSld>
  <p:clrMapOvr>
    <a:masterClrMapping/>
  </p:clrMapOvr>
  <p:transition spd="med">
    <p:wipe dir="r"/>
  </p:transition>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2706" name="Rectangle 20">
            <a:extLst>
              <a:ext uri="{FF2B5EF4-FFF2-40B4-BE49-F238E27FC236}">
                <a16:creationId xmlns:a16="http://schemas.microsoft.com/office/drawing/2014/main" id="{1CBF75B5-AC08-43CB-BA9E-806955F43716}"/>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2- Capital Structure in Perfect Capital Markets</a:t>
            </a:r>
          </a:p>
        </p:txBody>
      </p:sp>
      <p:sp>
        <p:nvSpPr>
          <p:cNvPr id="29699" name="Rectangle 21">
            <a:extLst>
              <a:ext uri="{FF2B5EF4-FFF2-40B4-BE49-F238E27FC236}">
                <a16:creationId xmlns:a16="http://schemas.microsoft.com/office/drawing/2014/main" id="{A817FF01-8D3D-493C-9B29-6575741A4548}"/>
              </a:ext>
            </a:extLst>
          </p:cNvPr>
          <p:cNvSpPr>
            <a:spLocks noGrp="1" noChangeArrowheads="1"/>
          </p:cNvSpPr>
          <p:nvPr>
            <p:ph idx="1"/>
          </p:nvPr>
        </p:nvSpPr>
        <p:spPr/>
        <p:txBody>
          <a:bodyPr/>
          <a:lstStyle/>
          <a:p>
            <a:pPr eaLnBrk="1" hangingPunct="1"/>
            <a:r>
              <a:rPr lang="en-US" altLang="en-US"/>
              <a:t>Homemade leverage</a:t>
            </a:r>
          </a:p>
          <a:p>
            <a:pPr lvl="1" eaLnBrk="1" hangingPunct="1"/>
            <a:r>
              <a:rPr lang="en-US" altLang="en-US"/>
              <a:t>Investors use leverage in their own portfolios to adjust firm’s leverage</a:t>
            </a:r>
          </a:p>
          <a:p>
            <a:pPr lvl="1" eaLnBrk="1" hangingPunct="1"/>
            <a:r>
              <a:rPr lang="en-US" altLang="en-US"/>
              <a:t>A perfect substitute for firm leverage in perfect capital markets</a:t>
            </a:r>
          </a:p>
        </p:txBody>
      </p:sp>
    </p:spTree>
  </p:cSld>
  <p:clrMapOvr>
    <a:masterClrMapping/>
  </p:clrMapOvr>
  <p:transition spd="med">
    <p:wipe dir="r"/>
  </p:transition>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4755" name="Rectangle 13">
            <a:extLst>
              <a:ext uri="{FF2B5EF4-FFF2-40B4-BE49-F238E27FC236}">
                <a16:creationId xmlns:a16="http://schemas.microsoft.com/office/drawing/2014/main" id="{89D3C1CA-D56E-42C9-8124-90DE806D43DB}"/>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2- Capital Structure in Perfect Capital Markets</a:t>
            </a:r>
          </a:p>
        </p:txBody>
      </p:sp>
      <p:sp>
        <p:nvSpPr>
          <p:cNvPr id="1028" name="Rectangle 14">
            <a:extLst>
              <a:ext uri="{FF2B5EF4-FFF2-40B4-BE49-F238E27FC236}">
                <a16:creationId xmlns:a16="http://schemas.microsoft.com/office/drawing/2014/main" id="{D0F8045E-88D2-4F3F-BD38-F4A72B67A5DE}"/>
              </a:ext>
            </a:extLst>
          </p:cNvPr>
          <p:cNvSpPr>
            <a:spLocks noGrp="1" noChangeArrowheads="1"/>
          </p:cNvSpPr>
          <p:nvPr>
            <p:ph idx="1"/>
          </p:nvPr>
        </p:nvSpPr>
        <p:spPr/>
        <p:txBody>
          <a:bodyPr/>
          <a:lstStyle/>
          <a:p>
            <a:pPr eaLnBrk="1" hangingPunct="1"/>
            <a:r>
              <a:rPr lang="en-US" altLang="en-US" dirty="0"/>
              <a:t>Leverage and the Cost of Capital</a:t>
            </a:r>
          </a:p>
          <a:p>
            <a:pPr lvl="1" eaLnBrk="1" hangingPunct="1"/>
            <a:r>
              <a:rPr lang="en-US" altLang="en-US" dirty="0"/>
              <a:t>Weighted average cost of capital (pretax)</a:t>
            </a:r>
          </a:p>
          <a:p>
            <a:pPr lvl="1" eaLnBrk="1" hangingPunct="1"/>
            <a:r>
              <a:rPr lang="en-US" altLang="en-US" dirty="0" err="1"/>
              <a:t>V</a:t>
            </a:r>
            <a:r>
              <a:rPr lang="en-US" altLang="en-US" baseline="-25000" dirty="0" err="1"/>
              <a:t>levered</a:t>
            </a:r>
            <a:r>
              <a:rPr lang="en-US" altLang="en-US" dirty="0"/>
              <a:t> =</a:t>
            </a:r>
            <a:r>
              <a:rPr lang="en-US" altLang="en-US" dirty="0" err="1"/>
              <a:t>V</a:t>
            </a:r>
            <a:r>
              <a:rPr lang="en-US" altLang="en-US" baseline="-25000" dirty="0" err="1"/>
              <a:t>unlevred</a:t>
            </a:r>
            <a:r>
              <a:rPr lang="en-US" altLang="en-US" dirty="0"/>
              <a:t>= V</a:t>
            </a:r>
            <a:r>
              <a:rPr lang="en-US" altLang="en-US" baseline="-25000" dirty="0"/>
              <a:t>L</a:t>
            </a:r>
            <a:r>
              <a:rPr lang="en-US" altLang="en-US" dirty="0"/>
              <a:t> =V</a:t>
            </a:r>
            <a:r>
              <a:rPr lang="en-US" altLang="en-US" baseline="-25000" dirty="0"/>
              <a:t>u</a:t>
            </a:r>
          </a:p>
        </p:txBody>
      </p:sp>
      <p:sp>
        <p:nvSpPr>
          <p:cNvPr id="1029" name="Rectangle 15">
            <a:extLst>
              <a:ext uri="{FF2B5EF4-FFF2-40B4-BE49-F238E27FC236}">
                <a16:creationId xmlns:a16="http://schemas.microsoft.com/office/drawing/2014/main" id="{98674864-A44F-48B3-825A-701AC4B87A83}"/>
              </a:ext>
            </a:extLst>
          </p:cNvPr>
          <p:cNvSpPr>
            <a:spLocks noChangeArrowheads="1"/>
          </p:cNvSpPr>
          <p:nvPr/>
        </p:nvSpPr>
        <p:spPr bwMode="auto">
          <a:xfrm>
            <a:off x="6137667" y="3632348"/>
            <a:ext cx="1157689"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Verdana" panose="020B0604030504040204" pitchFamily="34" charset="0"/>
                <a:cs typeface="Arial" panose="020B0604020202020204" pitchFamily="34" charset="0"/>
              </a:defRPr>
            </a:lvl1pPr>
            <a:lvl2pPr marL="742950" indent="-285750">
              <a:defRPr sz="2400">
                <a:solidFill>
                  <a:schemeClr val="tx1"/>
                </a:solidFill>
                <a:latin typeface="Verdana" panose="020B0604030504040204" pitchFamily="34" charset="0"/>
                <a:cs typeface="Arial" panose="020B0604020202020204" pitchFamily="34" charset="0"/>
              </a:defRPr>
            </a:lvl2pPr>
            <a:lvl3pPr marL="1143000" indent="-228600">
              <a:defRPr sz="2400">
                <a:solidFill>
                  <a:schemeClr val="tx1"/>
                </a:solidFill>
                <a:latin typeface="Verdana" panose="020B0604030504040204" pitchFamily="34" charset="0"/>
                <a:cs typeface="Arial" panose="020B0604020202020204" pitchFamily="34" charset="0"/>
              </a:defRPr>
            </a:lvl3pPr>
            <a:lvl4pPr marL="1600200" indent="-228600">
              <a:defRPr sz="2400">
                <a:solidFill>
                  <a:schemeClr val="tx1"/>
                </a:solidFill>
                <a:latin typeface="Verdana" panose="020B0604030504040204" pitchFamily="34" charset="0"/>
                <a:cs typeface="Arial" panose="020B0604020202020204" pitchFamily="34" charset="0"/>
              </a:defRPr>
            </a:lvl4pPr>
            <a:lvl5pPr marL="2057400" indent="-228600">
              <a:defRPr sz="2400">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eaLnBrk="1" hangingPunct="1">
              <a:spcBef>
                <a:spcPct val="50000"/>
              </a:spcBef>
            </a:pPr>
            <a:r>
              <a:rPr lang="en-US" altLang="en-US" dirty="0">
                <a:solidFill>
                  <a:srgbClr val="000000"/>
                </a:solidFill>
              </a:rPr>
              <a:t>(Eq.2)</a:t>
            </a:r>
          </a:p>
        </p:txBody>
      </p:sp>
      <p:graphicFrame>
        <p:nvGraphicFramePr>
          <p:cNvPr id="1026" name="Object 12">
            <a:extLst>
              <a:ext uri="{FF2B5EF4-FFF2-40B4-BE49-F238E27FC236}">
                <a16:creationId xmlns:a16="http://schemas.microsoft.com/office/drawing/2014/main" id="{9AAF31F8-4B05-49C4-BAAB-51721047D585}"/>
              </a:ext>
            </a:extLst>
          </p:cNvPr>
          <p:cNvGraphicFramePr>
            <a:graphicFrameLocks noChangeAspect="1"/>
          </p:cNvGraphicFramePr>
          <p:nvPr/>
        </p:nvGraphicFramePr>
        <p:xfrm>
          <a:off x="1444625" y="3181350"/>
          <a:ext cx="4459288" cy="1103313"/>
        </p:xfrm>
        <a:graphic>
          <a:graphicData uri="http://schemas.openxmlformats.org/presentationml/2006/ole">
            <mc:AlternateContent xmlns:mc="http://schemas.openxmlformats.org/markup-compatibility/2006">
              <mc:Choice xmlns:v="urn:schemas-microsoft-com:vml" Requires="v">
                <p:oleObj spid="_x0000_s1043" name="Equation" r:id="rId4" imgW="1333500" imgH="330200" progId="">
                  <p:embed/>
                </p:oleObj>
              </mc:Choice>
              <mc:Fallback>
                <p:oleObj name="Equation" r:id="rId4" imgW="1333500" imgH="330200" progId="">
                  <p:embed/>
                  <p:pic>
                    <p:nvPicPr>
                      <p:cNvPr id="0" name="Object 1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44625" y="3181350"/>
                        <a:ext cx="4459288" cy="11033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spd="med">
    <p:wipe dir="r"/>
  </p:transition>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6803" name="Rectangle 13">
            <a:extLst>
              <a:ext uri="{FF2B5EF4-FFF2-40B4-BE49-F238E27FC236}">
                <a16:creationId xmlns:a16="http://schemas.microsoft.com/office/drawing/2014/main" id="{7C16266C-79ED-4370-BB46-389596C2886D}"/>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2- Capital Structure in Perfect Capital Markets</a:t>
            </a:r>
          </a:p>
        </p:txBody>
      </p:sp>
      <p:sp>
        <p:nvSpPr>
          <p:cNvPr id="2052" name="Rectangle 14">
            <a:extLst>
              <a:ext uri="{FF2B5EF4-FFF2-40B4-BE49-F238E27FC236}">
                <a16:creationId xmlns:a16="http://schemas.microsoft.com/office/drawing/2014/main" id="{F2039F74-3A63-4547-A585-5347358FF095}"/>
              </a:ext>
            </a:extLst>
          </p:cNvPr>
          <p:cNvSpPr>
            <a:spLocks noGrp="1" noChangeArrowheads="1"/>
          </p:cNvSpPr>
          <p:nvPr>
            <p:ph idx="1"/>
          </p:nvPr>
        </p:nvSpPr>
        <p:spPr/>
        <p:txBody>
          <a:bodyPr/>
          <a:lstStyle/>
          <a:p>
            <a:pPr eaLnBrk="1" hangingPunct="1"/>
            <a:r>
              <a:rPr lang="en-US" altLang="en-US" dirty="0"/>
              <a:t>MM Proposition II: The cost of capital of levered equity:</a:t>
            </a:r>
          </a:p>
          <a:p>
            <a:pPr lvl="1" eaLnBrk="1" hangingPunct="1"/>
            <a:r>
              <a:rPr lang="en-US" altLang="en-US" dirty="0"/>
              <a:t>The Cost of Levered Equity</a:t>
            </a:r>
          </a:p>
          <a:p>
            <a:pPr lvl="1" eaLnBrk="1" hangingPunct="1"/>
            <a:endParaRPr lang="en-US" altLang="en-US" dirty="0"/>
          </a:p>
          <a:p>
            <a:pPr lvl="1" eaLnBrk="1" hangingPunct="1"/>
            <a:endParaRPr lang="en-US" altLang="en-US" dirty="0"/>
          </a:p>
          <a:p>
            <a:pPr lvl="1" eaLnBrk="1" hangingPunct="1"/>
            <a:endParaRPr lang="en-US" altLang="en-US" dirty="0"/>
          </a:p>
          <a:p>
            <a:pPr lvl="1" eaLnBrk="1" hangingPunct="1"/>
            <a:r>
              <a:rPr lang="en-US" altLang="en-US" dirty="0"/>
              <a:t>Cost of levered equity equals the cost of unlevered equity plus a premium proportional to the debt-equity ratio</a:t>
            </a:r>
          </a:p>
        </p:txBody>
      </p:sp>
      <p:graphicFrame>
        <p:nvGraphicFramePr>
          <p:cNvPr id="2050" name="Object 13">
            <a:extLst>
              <a:ext uri="{FF2B5EF4-FFF2-40B4-BE49-F238E27FC236}">
                <a16:creationId xmlns:a16="http://schemas.microsoft.com/office/drawing/2014/main" id="{60567302-BB34-477A-A7DC-5ACDF91255C0}"/>
              </a:ext>
            </a:extLst>
          </p:cNvPr>
          <p:cNvGraphicFramePr>
            <a:graphicFrameLocks noChangeAspect="1"/>
          </p:cNvGraphicFramePr>
          <p:nvPr/>
        </p:nvGraphicFramePr>
        <p:xfrm>
          <a:off x="2209800" y="3124200"/>
          <a:ext cx="3505200" cy="1211263"/>
        </p:xfrm>
        <a:graphic>
          <a:graphicData uri="http://schemas.openxmlformats.org/presentationml/2006/ole">
            <mc:AlternateContent xmlns:mc="http://schemas.openxmlformats.org/markup-compatibility/2006">
              <mc:Choice xmlns:v="urn:schemas-microsoft-com:vml" Requires="v">
                <p:oleObj spid="_x0000_s2067" name="Equation" r:id="rId4" imgW="1168400" imgH="355600" progId="">
                  <p:embed/>
                </p:oleObj>
              </mc:Choice>
              <mc:Fallback>
                <p:oleObj name="Equation" r:id="rId4" imgW="1168400" imgH="355600" progId="">
                  <p:embed/>
                  <p:pic>
                    <p:nvPicPr>
                      <p:cNvPr id="0" name="Object 1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09800" y="3124200"/>
                        <a:ext cx="3505200" cy="1211263"/>
                      </a:xfrm>
                      <a:prstGeom prst="rect">
                        <a:avLst/>
                      </a:prstGeom>
                      <a:noFill/>
                      <a:ln>
                        <a:noFill/>
                      </a:ln>
                      <a:extLst>
                        <a:ext uri="{909E8E84-426E-40DD-AFC4-6F175D3DCCD1}">
                          <a14:hiddenFill xmlns:a14="http://schemas.microsoft.com/office/drawing/2010/main">
                            <a:solidFill>
                              <a:srgbClr val="FFF4DB"/>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053" name="Rectangle 15">
            <a:extLst>
              <a:ext uri="{FF2B5EF4-FFF2-40B4-BE49-F238E27FC236}">
                <a16:creationId xmlns:a16="http://schemas.microsoft.com/office/drawing/2014/main" id="{08C09925-53BC-443B-A269-77C7E3934A4C}"/>
              </a:ext>
            </a:extLst>
          </p:cNvPr>
          <p:cNvSpPr>
            <a:spLocks noChangeArrowheads="1"/>
          </p:cNvSpPr>
          <p:nvPr/>
        </p:nvSpPr>
        <p:spPr bwMode="auto">
          <a:xfrm>
            <a:off x="5903913" y="3581400"/>
            <a:ext cx="1157689"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Verdana" panose="020B0604030504040204" pitchFamily="34" charset="0"/>
                <a:cs typeface="Arial" panose="020B0604020202020204" pitchFamily="34" charset="0"/>
              </a:defRPr>
            </a:lvl1pPr>
            <a:lvl2pPr marL="742950" indent="-285750">
              <a:defRPr sz="2400">
                <a:solidFill>
                  <a:schemeClr val="tx1"/>
                </a:solidFill>
                <a:latin typeface="Verdana" panose="020B0604030504040204" pitchFamily="34" charset="0"/>
                <a:cs typeface="Arial" panose="020B0604020202020204" pitchFamily="34" charset="0"/>
              </a:defRPr>
            </a:lvl2pPr>
            <a:lvl3pPr marL="1143000" indent="-228600">
              <a:defRPr sz="2400">
                <a:solidFill>
                  <a:schemeClr val="tx1"/>
                </a:solidFill>
                <a:latin typeface="Verdana" panose="020B0604030504040204" pitchFamily="34" charset="0"/>
                <a:cs typeface="Arial" panose="020B0604020202020204" pitchFamily="34" charset="0"/>
              </a:defRPr>
            </a:lvl3pPr>
            <a:lvl4pPr marL="1600200" indent="-228600">
              <a:defRPr sz="2400">
                <a:solidFill>
                  <a:schemeClr val="tx1"/>
                </a:solidFill>
                <a:latin typeface="Verdana" panose="020B0604030504040204" pitchFamily="34" charset="0"/>
                <a:cs typeface="Arial" panose="020B0604020202020204" pitchFamily="34" charset="0"/>
              </a:defRPr>
            </a:lvl4pPr>
            <a:lvl5pPr marL="2057400" indent="-228600">
              <a:defRPr sz="2400">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eaLnBrk="1" hangingPunct="1">
              <a:spcBef>
                <a:spcPct val="50000"/>
              </a:spcBef>
            </a:pPr>
            <a:r>
              <a:rPr lang="en-US" altLang="en-US" dirty="0">
                <a:solidFill>
                  <a:srgbClr val="000000"/>
                </a:solidFill>
              </a:rPr>
              <a:t>(Eq.3)</a:t>
            </a:r>
          </a:p>
        </p:txBody>
      </p:sp>
    </p:spTree>
  </p:cSld>
  <p:clrMapOvr>
    <a:masterClrMapping/>
  </p:clrMapOvr>
  <p:transition spd="med">
    <p:wipe dir="r"/>
  </p:transition>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8850" name="Rectangle 13">
            <a:extLst>
              <a:ext uri="{FF2B5EF4-FFF2-40B4-BE49-F238E27FC236}">
                <a16:creationId xmlns:a16="http://schemas.microsoft.com/office/drawing/2014/main" id="{D9D31B50-F1F1-4364-AA5B-398DDE6FFCB8}"/>
              </a:ext>
            </a:extLst>
          </p:cNvPr>
          <p:cNvSpPr>
            <a:spLocks noGrp="1" noChangeArrowheads="1"/>
          </p:cNvSpPr>
          <p:nvPr>
            <p:ph type="title"/>
          </p:nvPr>
        </p:nvSpPr>
        <p:spPr/>
        <p:txBody>
          <a:bodyPr rtlCol="0">
            <a:noAutofit/>
          </a:bodyPr>
          <a:lstStyle/>
          <a:p>
            <a:pPr eaLnBrk="1" fontAlgn="auto" hangingPunct="1">
              <a:spcAft>
                <a:spcPts val="0"/>
              </a:spcAft>
              <a:defRPr/>
            </a:pPr>
            <a:r>
              <a:rPr lang="en-US" sz="3600" dirty="0"/>
              <a:t>Figure 5-   WACC and Leverage with Perfect Capital Markets</a:t>
            </a:r>
          </a:p>
        </p:txBody>
      </p:sp>
      <p:pic>
        <p:nvPicPr>
          <p:cNvPr id="30723" name="Picture 3" descr="fig16_05a.gif">
            <a:extLst>
              <a:ext uri="{FF2B5EF4-FFF2-40B4-BE49-F238E27FC236}">
                <a16:creationId xmlns:a16="http://schemas.microsoft.com/office/drawing/2014/main" id="{1FE1F6F4-4F2D-4479-A30E-22622BC29874}"/>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371600" y="1371600"/>
            <a:ext cx="6499225" cy="4881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wipe dir="r"/>
  </p:transition>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0898" name="Rectangle 13">
            <a:extLst>
              <a:ext uri="{FF2B5EF4-FFF2-40B4-BE49-F238E27FC236}">
                <a16:creationId xmlns:a16="http://schemas.microsoft.com/office/drawing/2014/main" id="{C0A866A3-CA80-4367-92B6-D80E7F2655BE}"/>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Figure 5-   WACC and Leverage with Perfect Capital Markets (cont’d)</a:t>
            </a:r>
          </a:p>
        </p:txBody>
      </p:sp>
      <p:pic>
        <p:nvPicPr>
          <p:cNvPr id="31747" name="Picture 4" descr="fig16_05b.gif">
            <a:extLst>
              <a:ext uri="{FF2B5EF4-FFF2-40B4-BE49-F238E27FC236}">
                <a16:creationId xmlns:a16="http://schemas.microsoft.com/office/drawing/2014/main" id="{FEDF6B3A-F90A-46B9-B3C9-FC1803CE584B}"/>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81000" y="2209800"/>
            <a:ext cx="8153400" cy="215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wipe dir="r"/>
  </p:transition>
</p:sld>
</file>

<file path=ppt/slides/slide26.xml><?xml version="1.0" encoding="utf-8"?>
<p:sld xmlns:a="http://schemas.openxmlformats.org/drawingml/2006/main" xmlns:r="http://schemas.openxmlformats.org/officeDocument/2006/relationships" xmlns:p="http://schemas.openxmlformats.org/presentationml/2006/main" showMasterSp="0">
  <p:cSld>
    <p:bg>
      <p:bgPr>
        <a:solidFill>
          <a:srgbClr val="FDF2D3"/>
        </a:solidFill>
        <a:effectLst/>
      </p:bgPr>
    </p:bg>
    <p:spTree>
      <p:nvGrpSpPr>
        <p:cNvPr id="1" name=""/>
        <p:cNvGrpSpPr/>
        <p:nvPr/>
      </p:nvGrpSpPr>
      <p:grpSpPr>
        <a:xfrm>
          <a:off x="0" y="0"/>
          <a:ext cx="0" cy="0"/>
          <a:chOff x="0" y="0"/>
          <a:chExt cx="0" cy="0"/>
        </a:xfrm>
      </p:grpSpPr>
      <p:sp>
        <p:nvSpPr>
          <p:cNvPr id="82946" name="Rectangle 17">
            <a:extLst>
              <a:ext uri="{FF2B5EF4-FFF2-40B4-BE49-F238E27FC236}">
                <a16:creationId xmlns:a16="http://schemas.microsoft.com/office/drawing/2014/main" id="{9EEF3389-CAD2-470A-961C-566763FF9289}"/>
              </a:ext>
            </a:extLst>
          </p:cNvPr>
          <p:cNvSpPr>
            <a:spLocks noGrp="1" noChangeArrowheads="1"/>
          </p:cNvSpPr>
          <p:nvPr>
            <p:ph type="title"/>
          </p:nvPr>
        </p:nvSpPr>
        <p:spPr>
          <a:xfrm>
            <a:off x="457200" y="274638"/>
            <a:ext cx="8229600" cy="639761"/>
          </a:xfrm>
        </p:spPr>
        <p:txBody>
          <a:bodyPr rtlCol="0">
            <a:normAutofit/>
          </a:bodyPr>
          <a:lstStyle/>
          <a:p>
            <a:pPr eaLnBrk="1" fontAlgn="auto" hangingPunct="1">
              <a:spcAft>
                <a:spcPts val="0"/>
              </a:spcAft>
              <a:defRPr/>
            </a:pPr>
            <a:r>
              <a:rPr lang="en-US" sz="3200" dirty="0"/>
              <a:t>Example 2- Computing the Equity Cost of Capital</a:t>
            </a:r>
          </a:p>
        </p:txBody>
      </p:sp>
      <p:sp>
        <p:nvSpPr>
          <p:cNvPr id="32771" name="Rectangle 18">
            <a:extLst>
              <a:ext uri="{FF2B5EF4-FFF2-40B4-BE49-F238E27FC236}">
                <a16:creationId xmlns:a16="http://schemas.microsoft.com/office/drawing/2014/main" id="{97755671-0352-42E5-A9FF-7412A5D97EB7}"/>
              </a:ext>
            </a:extLst>
          </p:cNvPr>
          <p:cNvSpPr>
            <a:spLocks noGrp="1" noChangeArrowheads="1"/>
          </p:cNvSpPr>
          <p:nvPr>
            <p:ph idx="1"/>
          </p:nvPr>
        </p:nvSpPr>
        <p:spPr>
          <a:xfrm>
            <a:off x="497457" y="868580"/>
            <a:ext cx="8229600" cy="4525963"/>
          </a:xfrm>
        </p:spPr>
        <p:txBody>
          <a:bodyPr/>
          <a:lstStyle/>
          <a:p>
            <a:pPr eaLnBrk="1" hangingPunct="1">
              <a:buFontTx/>
              <a:buNone/>
            </a:pPr>
            <a:r>
              <a:rPr lang="en-US" altLang="en-US" sz="2800" dirty="0"/>
              <a:t>Problem:</a:t>
            </a:r>
          </a:p>
          <a:p>
            <a:pPr eaLnBrk="1" hangingPunct="1"/>
            <a:r>
              <a:rPr lang="en-US" altLang="en-US" sz="2000" dirty="0"/>
              <a:t>Suppose you borrow only $6,000 when financing your coffee shop. According to MM Proposition II, what will your firm’s equity cost of capital be?</a:t>
            </a:r>
          </a:p>
          <a:p>
            <a:pPr eaLnBrk="1" hangingPunct="1"/>
            <a:r>
              <a:rPr lang="en-US" altLang="en-US" sz="2000" dirty="0"/>
              <a:t>Solution:</a:t>
            </a:r>
          </a:p>
          <a:p>
            <a:pPr eaLnBrk="1" hangingPunct="1"/>
            <a:r>
              <a:rPr lang="en-US" altLang="en-US" sz="2000" dirty="0"/>
              <a:t>Because your firm’s assets have a market value of $30,000, by MM Proposition I the equity will have a market value of $24,000 = $30,000 – $6,000. We can use Eq. 16.3 to compute the cost of equity. We know the unlevered cost of equity is </a:t>
            </a:r>
            <a:r>
              <a:rPr lang="en-US" altLang="en-US" sz="2000" dirty="0" err="1"/>
              <a:t>r</a:t>
            </a:r>
            <a:r>
              <a:rPr lang="en-US" altLang="en-US" sz="2000" baseline="-25000" dirty="0" err="1"/>
              <a:t>u</a:t>
            </a:r>
            <a:r>
              <a:rPr lang="en-US" altLang="en-US" sz="2000" dirty="0"/>
              <a:t> = 15%. We also know that </a:t>
            </a:r>
            <a:r>
              <a:rPr lang="en-US" altLang="en-US" sz="2000" dirty="0" err="1"/>
              <a:t>r</a:t>
            </a:r>
            <a:r>
              <a:rPr lang="en-US" altLang="en-US" sz="2000" baseline="-25000" dirty="0" err="1"/>
              <a:t>D</a:t>
            </a:r>
            <a:r>
              <a:rPr lang="en-US" altLang="en-US" sz="2000" dirty="0"/>
              <a:t> is 5%. </a:t>
            </a:r>
          </a:p>
          <a:p>
            <a:pPr eaLnBrk="1" hangingPunct="1"/>
            <a:r>
              <a:rPr lang="en-US" altLang="en-US" sz="2000" dirty="0"/>
              <a:t>The cost of equity is:</a:t>
            </a:r>
          </a:p>
          <a:p>
            <a:pPr eaLnBrk="1" hangingPunct="1"/>
            <a:endParaRPr lang="en-US" altLang="en-US" sz="2000" dirty="0"/>
          </a:p>
          <a:p>
            <a:pPr eaLnBrk="1" hangingPunct="1"/>
            <a:endParaRPr lang="en-US" altLang="en-US" sz="2000" dirty="0"/>
          </a:p>
        </p:txBody>
      </p:sp>
      <p:graphicFrame>
        <p:nvGraphicFramePr>
          <p:cNvPr id="4" name="Object 12">
            <a:extLst>
              <a:ext uri="{FF2B5EF4-FFF2-40B4-BE49-F238E27FC236}">
                <a16:creationId xmlns:a16="http://schemas.microsoft.com/office/drawing/2014/main" id="{263C8FD5-59F1-4640-B03F-F1DB14597DD7}"/>
              </a:ext>
            </a:extLst>
          </p:cNvPr>
          <p:cNvGraphicFramePr>
            <a:graphicFrameLocks noChangeAspect="1"/>
          </p:cNvGraphicFramePr>
          <p:nvPr>
            <p:extLst>
              <p:ext uri="{D42A27DB-BD31-4B8C-83A1-F6EECF244321}">
                <p14:modId xmlns:p14="http://schemas.microsoft.com/office/powerpoint/2010/main" val="2398158162"/>
              </p:ext>
            </p:extLst>
          </p:nvPr>
        </p:nvGraphicFramePr>
        <p:xfrm>
          <a:off x="990600" y="4271143"/>
          <a:ext cx="7010400" cy="910457"/>
        </p:xfrm>
        <a:graphic>
          <a:graphicData uri="http://schemas.openxmlformats.org/presentationml/2006/ole">
            <mc:AlternateContent xmlns:mc="http://schemas.openxmlformats.org/markup-compatibility/2006">
              <mc:Choice xmlns:v="urn:schemas-microsoft-com:vml" Requires="v">
                <p:oleObj spid="_x0000_s6157" r:id="rId4" imgW="2120900" imgH="368300" progId="">
                  <p:embed/>
                </p:oleObj>
              </mc:Choice>
              <mc:Fallback>
                <p:oleObj r:id="rId4" imgW="2120900" imgH="368300" progId="">
                  <p:embed/>
                  <p:pic>
                    <p:nvPicPr>
                      <p:cNvPr id="3074" name="Object 12">
                        <a:extLst>
                          <a:ext uri="{FF2B5EF4-FFF2-40B4-BE49-F238E27FC236}">
                            <a16:creationId xmlns:a16="http://schemas.microsoft.com/office/drawing/2014/main" id="{9C029AAA-CAED-46BE-9E0A-6FD2A99DC87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90600" y="4271143"/>
                        <a:ext cx="7010400" cy="910457"/>
                      </a:xfrm>
                      <a:prstGeom prst="rect">
                        <a:avLst/>
                      </a:prstGeom>
                      <a:noFill/>
                      <a:ln>
                        <a:noFill/>
                      </a:ln>
                    </p:spPr>
                  </p:pic>
                </p:oleObj>
              </mc:Fallback>
            </mc:AlternateContent>
          </a:graphicData>
        </a:graphic>
      </p:graphicFrame>
      <p:sp>
        <p:nvSpPr>
          <p:cNvPr id="2" name="Rectangle 1">
            <a:extLst>
              <a:ext uri="{FF2B5EF4-FFF2-40B4-BE49-F238E27FC236}">
                <a16:creationId xmlns:a16="http://schemas.microsoft.com/office/drawing/2014/main" id="{DBE7E4D5-3C93-47F6-9AF7-5B6642707AAA}"/>
              </a:ext>
            </a:extLst>
          </p:cNvPr>
          <p:cNvSpPr/>
          <p:nvPr/>
        </p:nvSpPr>
        <p:spPr>
          <a:xfrm>
            <a:off x="497457" y="5105400"/>
            <a:ext cx="8341743" cy="1015663"/>
          </a:xfrm>
          <a:prstGeom prst="rect">
            <a:avLst/>
          </a:prstGeom>
        </p:spPr>
        <p:txBody>
          <a:bodyPr wrap="square">
            <a:spAutoFit/>
          </a:bodyPr>
          <a:lstStyle/>
          <a:p>
            <a:pPr eaLnBrk="1" hangingPunct="1"/>
            <a:r>
              <a:rPr lang="en-US" altLang="en-US" sz="2000" dirty="0">
                <a:latin typeface="+mj-lt"/>
              </a:rPr>
              <a:t>This result matches the expected return calculated in Example .1 where we also assumed debt of $6,000. The equity cost of capital should be the expected return of the equity holders.</a:t>
            </a:r>
          </a:p>
        </p:txBody>
      </p:sp>
    </p:spTree>
  </p:cSld>
  <p:clrMapOvr>
    <a:masterClrMapping/>
  </p:clrMapOvr>
  <p:transition spd="med">
    <p:wipe dir="r"/>
  </p:transition>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5842" name="Rectangle 13">
            <a:extLst>
              <a:ext uri="{FF2B5EF4-FFF2-40B4-BE49-F238E27FC236}">
                <a16:creationId xmlns:a16="http://schemas.microsoft.com/office/drawing/2014/main" id="{3AC460B6-E302-492E-8828-E97F59816B93}"/>
              </a:ext>
            </a:extLst>
          </p:cNvPr>
          <p:cNvSpPr>
            <a:spLocks noGrp="1" noChangeArrowheads="1"/>
          </p:cNvSpPr>
          <p:nvPr>
            <p:ph type="title"/>
          </p:nvPr>
        </p:nvSpPr>
        <p:spPr/>
        <p:txBody>
          <a:bodyPr/>
          <a:lstStyle/>
          <a:p>
            <a:pPr eaLnBrk="1" hangingPunct="1"/>
            <a:r>
              <a:rPr lang="en-US" altLang="en-US" dirty="0"/>
              <a:t>3- Debt and Taxes</a:t>
            </a:r>
          </a:p>
        </p:txBody>
      </p:sp>
      <p:sp>
        <p:nvSpPr>
          <p:cNvPr id="35843" name="Rectangle 14">
            <a:extLst>
              <a:ext uri="{FF2B5EF4-FFF2-40B4-BE49-F238E27FC236}">
                <a16:creationId xmlns:a16="http://schemas.microsoft.com/office/drawing/2014/main" id="{9DA91A8D-59FE-4941-8CBF-721D7A2A19C4}"/>
              </a:ext>
            </a:extLst>
          </p:cNvPr>
          <p:cNvSpPr>
            <a:spLocks noGrp="1" noChangeArrowheads="1"/>
          </p:cNvSpPr>
          <p:nvPr>
            <p:ph idx="1"/>
          </p:nvPr>
        </p:nvSpPr>
        <p:spPr/>
        <p:txBody>
          <a:bodyPr/>
          <a:lstStyle/>
          <a:p>
            <a:pPr eaLnBrk="1" hangingPunct="1"/>
            <a:r>
              <a:rPr lang="en-US" altLang="en-US" dirty="0"/>
              <a:t>Market imperfections can create a role for the capital structure </a:t>
            </a:r>
          </a:p>
          <a:p>
            <a:pPr lvl="1" eaLnBrk="1" hangingPunct="1"/>
            <a:r>
              <a:rPr lang="en-US" altLang="en-US" dirty="0"/>
              <a:t>Corporate taxes:</a:t>
            </a:r>
          </a:p>
          <a:p>
            <a:pPr lvl="2" eaLnBrk="1" hangingPunct="1"/>
            <a:r>
              <a:rPr lang="en-US" altLang="en-US" dirty="0">
                <a:ea typeface="MS PGothic" panose="020B0600070205080204" pitchFamily="34" charset="-128"/>
              </a:rPr>
              <a:t>Corporations can deduct interest expenses  </a:t>
            </a:r>
          </a:p>
          <a:p>
            <a:pPr lvl="2" eaLnBrk="1" hangingPunct="1"/>
            <a:r>
              <a:rPr lang="en-US" altLang="en-US" dirty="0">
                <a:ea typeface="MS PGothic" panose="020B0600070205080204" pitchFamily="34" charset="-128"/>
              </a:rPr>
              <a:t>Reduces taxes paid</a:t>
            </a:r>
          </a:p>
          <a:p>
            <a:pPr lvl="3" eaLnBrk="1" hangingPunct="1"/>
            <a:r>
              <a:rPr lang="en-US" altLang="en-US" dirty="0">
                <a:ea typeface="MS PGothic" panose="020B0600070205080204" pitchFamily="34" charset="-128"/>
              </a:rPr>
              <a:t>Increases amount available to pay investors </a:t>
            </a:r>
          </a:p>
          <a:p>
            <a:pPr lvl="3" eaLnBrk="1" hangingPunct="1"/>
            <a:r>
              <a:rPr lang="en-US" altLang="en-US" dirty="0">
                <a:ea typeface="MS PGothic" panose="020B0600070205080204" pitchFamily="34" charset="-128"/>
              </a:rPr>
              <a:t>Increases value of the corporation</a:t>
            </a:r>
          </a:p>
        </p:txBody>
      </p:sp>
    </p:spTree>
  </p:cSld>
  <p:clrMapOvr>
    <a:masterClrMapping/>
  </p:clrMapOvr>
  <p:transition spd="med">
    <p:wipe dir="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19386"/>
          </a:xfrm>
        </p:spPr>
        <p:txBody>
          <a:bodyPr/>
          <a:lstStyle/>
          <a:p>
            <a:r>
              <a:rPr lang="en-US" altLang="en-US" sz="3600" dirty="0">
                <a:latin typeface="+mj-lt"/>
              </a:rPr>
              <a:t>16.3 Debt and Taxes </a:t>
            </a:r>
            <a:r>
              <a:rPr lang="en-US" altLang="en-US" sz="2800" dirty="0">
                <a:latin typeface="+mn-lt"/>
              </a:rPr>
              <a:t>(2 of 13)</a:t>
            </a:r>
          </a:p>
        </p:txBody>
      </p:sp>
      <p:sp>
        <p:nvSpPr>
          <p:cNvPr id="3" name="Content Placeholder 2"/>
          <p:cNvSpPr>
            <a:spLocks noGrp="1"/>
          </p:cNvSpPr>
          <p:nvPr>
            <p:ph idx="1"/>
          </p:nvPr>
        </p:nvSpPr>
        <p:spPr>
          <a:xfrm>
            <a:off x="457200" y="1004455"/>
            <a:ext cx="8229600" cy="3643745"/>
          </a:xfrm>
        </p:spPr>
        <p:txBody>
          <a:bodyPr/>
          <a:lstStyle/>
          <a:p>
            <a:r>
              <a:rPr lang="en-US" altLang="en-US" sz="2400" dirty="0"/>
              <a:t>The Interest Deduction and Firm Value</a:t>
            </a:r>
          </a:p>
          <a:p>
            <a:pPr lvl="1"/>
            <a:r>
              <a:rPr lang="en-US" altLang="en-US" sz="2400" dirty="0"/>
              <a:t>Consider the impact of interest expenses on taxes paid by Kroger, Inc.</a:t>
            </a:r>
          </a:p>
          <a:p>
            <a:pPr lvl="2"/>
            <a:r>
              <a:rPr lang="en-US" altLang="en-US" sz="2400" dirty="0"/>
              <a:t>In 2018, Kroger had earnings before interest and taxes of $4.60 billion</a:t>
            </a:r>
          </a:p>
          <a:p>
            <a:pPr lvl="2"/>
            <a:r>
              <a:rPr lang="en-US" altLang="en-US" sz="2400" dirty="0"/>
              <a:t>Interest expenses of $620 million </a:t>
            </a:r>
          </a:p>
          <a:p>
            <a:pPr lvl="2"/>
            <a:r>
              <a:rPr lang="en-US" altLang="en-US" sz="2400" dirty="0"/>
              <a:t>Corporate tax rate is 21%</a:t>
            </a:r>
          </a:p>
          <a:p>
            <a:pPr lvl="2"/>
            <a:r>
              <a:rPr lang="en-US" altLang="en-US" sz="2400" dirty="0"/>
              <a:t>Compare Kroger’s actual net income with what it would have been without debt</a:t>
            </a:r>
          </a:p>
        </p:txBody>
      </p:sp>
    </p:spTree>
    <p:extLst>
      <p:ext uri="{BB962C8B-B14F-4D97-AF65-F5344CB8AC3E}">
        <p14:creationId xmlns:p14="http://schemas.microsoft.com/office/powerpoint/2010/main" val="213940794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3600" dirty="0">
                <a:latin typeface="+mj-lt"/>
              </a:rPr>
              <a:t>Kroger’s Income with and without Leverage, 2018 ($ millions)</a:t>
            </a:r>
          </a:p>
        </p:txBody>
      </p:sp>
      <p:sp>
        <p:nvSpPr>
          <p:cNvPr id="3" name="Content Placeholder 2"/>
          <p:cNvSpPr>
            <a:spLocks noGrp="1"/>
          </p:cNvSpPr>
          <p:nvPr>
            <p:ph idx="1"/>
          </p:nvPr>
        </p:nvSpPr>
        <p:spPr>
          <a:xfrm>
            <a:off x="457200" y="1620980"/>
            <a:ext cx="8229600" cy="323966"/>
          </a:xfrm>
        </p:spPr>
        <p:txBody>
          <a:bodyPr/>
          <a:lstStyle/>
          <a:p>
            <a:pPr marL="0" indent="0">
              <a:buNone/>
            </a:pPr>
            <a:r>
              <a:rPr lang="en-US" altLang="en-US" sz="2000" b="1" dirty="0"/>
              <a:t>Table 16.2</a:t>
            </a:r>
            <a:r>
              <a:rPr lang="en-US" altLang="en-US" sz="2000" dirty="0"/>
              <a:t> Kroger’s Income with and without Leverage, 2015 ($ millions)</a:t>
            </a:r>
            <a:endParaRPr lang="en-US" b="1" dirty="0">
              <a:solidFill>
                <a:srgbClr val="FF0000"/>
              </a:solidFill>
            </a:endParaRPr>
          </a:p>
        </p:txBody>
      </p:sp>
      <p:graphicFrame>
        <p:nvGraphicFramePr>
          <p:cNvPr id="7" name="Table 6">
            <a:extLst>
              <a:ext uri="{FF2B5EF4-FFF2-40B4-BE49-F238E27FC236}">
                <a16:creationId xmlns:a16="http://schemas.microsoft.com/office/drawing/2014/main" id="{D5122BD7-01E4-4CB3-905A-5DA2B4522A64}"/>
              </a:ext>
            </a:extLst>
          </p:cNvPr>
          <p:cNvGraphicFramePr>
            <a:graphicFrameLocks noGrp="1"/>
          </p:cNvGraphicFramePr>
          <p:nvPr/>
        </p:nvGraphicFramePr>
        <p:xfrm>
          <a:off x="457200" y="1988125"/>
          <a:ext cx="8229599" cy="2194560"/>
        </p:xfrm>
        <a:graphic>
          <a:graphicData uri="http://schemas.openxmlformats.org/drawingml/2006/table">
            <a:tbl>
              <a:tblPr firstRow="1" bandRow="1">
                <a:tableStyleId>{68D230F3-CF80-4859-8CE7-A43EE81993B5}</a:tableStyleId>
              </a:tblPr>
              <a:tblGrid>
                <a:gridCol w="2570055">
                  <a:extLst>
                    <a:ext uri="{9D8B030D-6E8A-4147-A177-3AD203B41FA5}">
                      <a16:colId xmlns:a16="http://schemas.microsoft.com/office/drawing/2014/main" val="20000"/>
                    </a:ext>
                  </a:extLst>
                </a:gridCol>
                <a:gridCol w="2829772">
                  <a:extLst>
                    <a:ext uri="{9D8B030D-6E8A-4147-A177-3AD203B41FA5}">
                      <a16:colId xmlns:a16="http://schemas.microsoft.com/office/drawing/2014/main" val="20001"/>
                    </a:ext>
                  </a:extLst>
                </a:gridCol>
                <a:gridCol w="2829772">
                  <a:extLst>
                    <a:ext uri="{9D8B030D-6E8A-4147-A177-3AD203B41FA5}">
                      <a16:colId xmlns:a16="http://schemas.microsoft.com/office/drawing/2014/main" val="1677013668"/>
                    </a:ext>
                  </a:extLst>
                </a:gridCol>
              </a:tblGrid>
              <a:tr h="306091">
                <a:tc>
                  <a:txBody>
                    <a:bodyPr/>
                    <a:lstStyle/>
                    <a:p>
                      <a:r>
                        <a:rPr lang="en-IN" dirty="0">
                          <a:solidFill>
                            <a:schemeClr val="bg2"/>
                          </a:solidFill>
                        </a:rPr>
                        <a:t>Blank</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7FA3"/>
                    </a:solidFill>
                  </a:tcPr>
                </a:tc>
                <a:tc>
                  <a:txBody>
                    <a:bodyPr/>
                    <a:lstStyle/>
                    <a:p>
                      <a:pPr algn="ctr"/>
                      <a:r>
                        <a:rPr lang="en-IN" sz="1800" b="1" i="0" u="none" strike="noStrike" kern="1200" baseline="0" dirty="0">
                          <a:solidFill>
                            <a:schemeClr val="bg1"/>
                          </a:solidFill>
                          <a:latin typeface="+mn-lt"/>
                          <a:ea typeface="+mn-ea"/>
                          <a:cs typeface="+mn-cs"/>
                        </a:rPr>
                        <a:t>With Leverage</a:t>
                      </a:r>
                      <a:endParaRPr lang="en-IN" dirty="0">
                        <a:solidFill>
                          <a:schemeClr val="bg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7FA3"/>
                    </a:solidFill>
                  </a:tcPr>
                </a:tc>
                <a:tc>
                  <a:txBody>
                    <a:bodyPr/>
                    <a:lstStyle/>
                    <a:p>
                      <a:pPr algn="ctr"/>
                      <a:r>
                        <a:rPr lang="en-IN" sz="1800" b="1" i="0" u="none" strike="noStrike" kern="1200" baseline="0" dirty="0">
                          <a:solidFill>
                            <a:schemeClr val="bg1"/>
                          </a:solidFill>
                          <a:latin typeface="+mn-lt"/>
                          <a:ea typeface="+mn-ea"/>
                          <a:cs typeface="+mn-cs"/>
                        </a:rPr>
                        <a:t>Without Leverage</a:t>
                      </a:r>
                      <a:endParaRPr lang="en-IN" dirty="0">
                        <a:solidFill>
                          <a:schemeClr val="bg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7FA3"/>
                    </a:solidFill>
                  </a:tcPr>
                </a:tc>
                <a:extLst>
                  <a:ext uri="{0D108BD9-81ED-4DB2-BD59-A6C34878D82A}">
                    <a16:rowId xmlns:a16="http://schemas.microsoft.com/office/drawing/2014/main" val="3155584190"/>
                  </a:ext>
                </a:extLst>
              </a:tr>
              <a:tr h="306091">
                <a:tc>
                  <a:txBody>
                    <a:bodyPr/>
                    <a:lstStyle/>
                    <a:p>
                      <a:r>
                        <a:rPr lang="en-IN" sz="1800" b="0" i="0" u="none" strike="noStrike" kern="1200" baseline="0" dirty="0">
                          <a:solidFill>
                            <a:schemeClr val="tx1"/>
                          </a:solidFill>
                          <a:latin typeface="+mn-lt"/>
                          <a:ea typeface="+mn-ea"/>
                          <a:cs typeface="+mn-cs"/>
                        </a:rPr>
                        <a:t>EBIT</a:t>
                      </a:r>
                      <a:endParaRPr lang="en-IN"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800" b="0" i="0" u="none" strike="noStrike" kern="1200" baseline="0" dirty="0">
                          <a:solidFill>
                            <a:schemeClr val="tx1"/>
                          </a:solidFill>
                          <a:latin typeface="+mn-lt"/>
                          <a:ea typeface="+mn-ea"/>
                          <a:cs typeface="+mn-cs"/>
                        </a:rPr>
                        <a:t>$4600</a:t>
                      </a:r>
                      <a:endParaRPr lang="en-IN"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800" b="0" i="0" u="none" strike="noStrike" kern="1200" baseline="0" dirty="0">
                          <a:solidFill>
                            <a:schemeClr val="tx1"/>
                          </a:solidFill>
                          <a:latin typeface="+mn-lt"/>
                          <a:ea typeface="+mn-ea"/>
                          <a:cs typeface="+mn-cs"/>
                        </a:rPr>
                        <a:t>$4600</a:t>
                      </a:r>
                      <a:endParaRPr lang="en-IN"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420096838"/>
                  </a:ext>
                </a:extLst>
              </a:tr>
              <a:tr h="306091">
                <a:tc>
                  <a:txBody>
                    <a:bodyPr/>
                    <a:lstStyle/>
                    <a:p>
                      <a:r>
                        <a:rPr lang="en-IN" sz="1800" b="0" i="0" u="none" strike="noStrike" kern="1200" baseline="0" dirty="0">
                          <a:solidFill>
                            <a:schemeClr val="tx1"/>
                          </a:solidFill>
                          <a:latin typeface="+mn-lt"/>
                          <a:ea typeface="+mn-ea"/>
                          <a:cs typeface="+mn-cs"/>
                        </a:rPr>
                        <a:t>Interest expense</a:t>
                      </a:r>
                      <a:endParaRPr lang="en-IN"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800" b="0" i="0" u="none" strike="noStrike" kern="1200" baseline="0" dirty="0">
                          <a:solidFill>
                            <a:schemeClr val="tx1"/>
                          </a:solidFill>
                          <a:latin typeface="+mn-lt"/>
                          <a:ea typeface="+mn-ea"/>
                          <a:cs typeface="+mn-cs"/>
                        </a:rPr>
                        <a:t>  −620</a:t>
                      </a:r>
                      <a:endParaRPr lang="en-IN"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dirty="0"/>
                        <a:t>        0</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1608600788"/>
                  </a:ext>
                </a:extLst>
              </a:tr>
              <a:tr h="306091">
                <a:tc>
                  <a:txBody>
                    <a:bodyPr/>
                    <a:lstStyle/>
                    <a:p>
                      <a:r>
                        <a:rPr lang="en-IN" sz="1800" b="0" i="0" u="none" strike="noStrike" kern="1200" baseline="0" dirty="0">
                          <a:solidFill>
                            <a:schemeClr val="tx1"/>
                          </a:solidFill>
                          <a:latin typeface="+mn-lt"/>
                          <a:ea typeface="+mn-ea"/>
                          <a:cs typeface="+mn-cs"/>
                        </a:rPr>
                        <a:t>Income before tax</a:t>
                      </a:r>
                      <a:endParaRPr lang="en-IN"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800" b="0" i="0" u="none" strike="noStrike" kern="1200" baseline="0" dirty="0">
                          <a:solidFill>
                            <a:schemeClr val="tx1"/>
                          </a:solidFill>
                          <a:latin typeface="+mn-lt"/>
                          <a:ea typeface="+mn-ea"/>
                          <a:cs typeface="+mn-cs"/>
                        </a:rPr>
                        <a:t>  3980</a:t>
                      </a:r>
                      <a:endParaRPr lang="en-IN"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800" b="0" i="0" u="none" strike="noStrike" kern="1200" baseline="0" dirty="0">
                          <a:solidFill>
                            <a:schemeClr val="tx1"/>
                          </a:solidFill>
                          <a:latin typeface="+mn-lt"/>
                          <a:ea typeface="+mn-ea"/>
                          <a:cs typeface="+mn-cs"/>
                        </a:rPr>
                        <a:t>  4600</a:t>
                      </a:r>
                      <a:endParaRPr lang="en-IN"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2152701674"/>
                  </a:ext>
                </a:extLst>
              </a:tr>
              <a:tr h="306091">
                <a:tc>
                  <a:txBody>
                    <a:bodyPr/>
                    <a:lstStyle/>
                    <a:p>
                      <a:r>
                        <a:rPr lang="en-IN" sz="1800" b="0" i="0" u="none" strike="noStrike" kern="1200" baseline="0" dirty="0">
                          <a:solidFill>
                            <a:schemeClr val="tx1"/>
                          </a:solidFill>
                          <a:latin typeface="+mn-lt"/>
                          <a:ea typeface="+mn-ea"/>
                          <a:cs typeface="+mn-cs"/>
                        </a:rPr>
                        <a:t>Taxes (35%)</a:t>
                      </a:r>
                      <a:endParaRPr lang="en-IN"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800" b="0" i="0" u="none" strike="noStrike" kern="1200" baseline="0" dirty="0">
                          <a:solidFill>
                            <a:schemeClr val="tx1"/>
                          </a:solidFill>
                          <a:latin typeface="+mn-lt"/>
                          <a:ea typeface="+mn-ea"/>
                          <a:cs typeface="+mn-cs"/>
                        </a:rPr>
                        <a:t>  −836</a:t>
                      </a:r>
                      <a:endParaRPr lang="en-IN"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800" b="0" i="0" u="none" strike="noStrike" kern="1200" baseline="0" dirty="0">
                          <a:solidFill>
                            <a:schemeClr val="tx1"/>
                          </a:solidFill>
                          <a:latin typeface="+mn-lt"/>
                          <a:ea typeface="+mn-ea"/>
                          <a:cs typeface="+mn-cs"/>
                        </a:rPr>
                        <a:t>  −966</a:t>
                      </a:r>
                      <a:endParaRPr lang="en-IN"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723299037"/>
                  </a:ext>
                </a:extLst>
              </a:tr>
              <a:tr h="306091">
                <a:tc>
                  <a:txBody>
                    <a:bodyPr/>
                    <a:lstStyle/>
                    <a:p>
                      <a:r>
                        <a:rPr lang="en-IN" dirty="0"/>
                        <a:t>Net income</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dirty="0"/>
                        <a:t>$3144</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dirty="0"/>
                        <a:t>$3634</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1192626721"/>
                  </a:ext>
                </a:extLst>
              </a:tr>
            </a:tbl>
          </a:graphicData>
        </a:graphic>
      </p:graphicFrame>
      <p:sp>
        <p:nvSpPr>
          <p:cNvPr id="4" name="Content Placeholder 3"/>
          <p:cNvSpPr>
            <a:spLocks noGrp="1"/>
          </p:cNvSpPr>
          <p:nvPr>
            <p:ph idx="4294967295"/>
          </p:nvPr>
        </p:nvSpPr>
        <p:spPr>
          <a:xfrm>
            <a:off x="457200" y="4224026"/>
            <a:ext cx="8229600" cy="379615"/>
          </a:xfrm>
        </p:spPr>
        <p:txBody>
          <a:bodyPr/>
          <a:lstStyle/>
          <a:p>
            <a:pPr marL="0" indent="0">
              <a:buNone/>
            </a:pPr>
            <a:r>
              <a:rPr lang="en-US" altLang="en-US" sz="2000" dirty="0"/>
              <a:t>Total amount available to all investors is:</a:t>
            </a:r>
          </a:p>
        </p:txBody>
      </p:sp>
      <p:graphicFrame>
        <p:nvGraphicFramePr>
          <p:cNvPr id="9" name="Table 8">
            <a:extLst>
              <a:ext uri="{FF2B5EF4-FFF2-40B4-BE49-F238E27FC236}">
                <a16:creationId xmlns:a16="http://schemas.microsoft.com/office/drawing/2014/main" id="{D6D435FF-8180-4DE7-AC7F-ED208DE120B6}"/>
              </a:ext>
            </a:extLst>
          </p:cNvPr>
          <p:cNvGraphicFramePr>
            <a:graphicFrameLocks noGrp="1"/>
          </p:cNvGraphicFramePr>
          <p:nvPr/>
        </p:nvGraphicFramePr>
        <p:xfrm>
          <a:off x="457200" y="4646821"/>
          <a:ext cx="8229599" cy="1677779"/>
        </p:xfrm>
        <a:graphic>
          <a:graphicData uri="http://schemas.openxmlformats.org/drawingml/2006/table">
            <a:tbl>
              <a:tblPr firstRow="1" bandRow="1">
                <a:tableStyleId>{68D230F3-CF80-4859-8CE7-A43EE81993B5}</a:tableStyleId>
              </a:tblPr>
              <a:tblGrid>
                <a:gridCol w="3657600">
                  <a:extLst>
                    <a:ext uri="{9D8B030D-6E8A-4147-A177-3AD203B41FA5}">
                      <a16:colId xmlns:a16="http://schemas.microsoft.com/office/drawing/2014/main" val="20000"/>
                    </a:ext>
                  </a:extLst>
                </a:gridCol>
                <a:gridCol w="1905000">
                  <a:extLst>
                    <a:ext uri="{9D8B030D-6E8A-4147-A177-3AD203B41FA5}">
                      <a16:colId xmlns:a16="http://schemas.microsoft.com/office/drawing/2014/main" val="20001"/>
                    </a:ext>
                  </a:extLst>
                </a:gridCol>
                <a:gridCol w="2666999">
                  <a:extLst>
                    <a:ext uri="{9D8B030D-6E8A-4147-A177-3AD203B41FA5}">
                      <a16:colId xmlns:a16="http://schemas.microsoft.com/office/drawing/2014/main" val="1677013668"/>
                    </a:ext>
                  </a:extLst>
                </a:gridCol>
              </a:tblGrid>
              <a:tr h="542606">
                <a:tc>
                  <a:txBody>
                    <a:bodyPr/>
                    <a:lstStyle/>
                    <a:p>
                      <a:r>
                        <a:rPr lang="en-IN" dirty="0">
                          <a:solidFill>
                            <a:schemeClr val="bg2"/>
                          </a:solidFill>
                        </a:rPr>
                        <a:t>Blank</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7FA3"/>
                    </a:solidFill>
                  </a:tcPr>
                </a:tc>
                <a:tc>
                  <a:txBody>
                    <a:bodyPr/>
                    <a:lstStyle/>
                    <a:p>
                      <a:pPr algn="ctr"/>
                      <a:r>
                        <a:rPr lang="en-IN" sz="1800" b="1" i="0" u="none" strike="noStrike" kern="1200" baseline="0" dirty="0">
                          <a:solidFill>
                            <a:schemeClr val="bg1"/>
                          </a:solidFill>
                          <a:latin typeface="+mn-lt"/>
                          <a:ea typeface="+mn-ea"/>
                          <a:cs typeface="+mn-cs"/>
                        </a:rPr>
                        <a:t>With Leverage</a:t>
                      </a:r>
                      <a:endParaRPr lang="en-IN" dirty="0">
                        <a:solidFill>
                          <a:schemeClr val="bg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7FA3"/>
                    </a:solidFill>
                  </a:tcPr>
                </a:tc>
                <a:tc>
                  <a:txBody>
                    <a:bodyPr/>
                    <a:lstStyle/>
                    <a:p>
                      <a:pPr algn="ctr"/>
                      <a:r>
                        <a:rPr lang="en-IN" sz="1800" b="1" i="0" u="none" strike="noStrike" kern="1200" baseline="0" dirty="0">
                          <a:solidFill>
                            <a:schemeClr val="bg1"/>
                          </a:solidFill>
                          <a:latin typeface="+mn-lt"/>
                          <a:ea typeface="+mn-ea"/>
                          <a:cs typeface="+mn-cs"/>
                        </a:rPr>
                        <a:t>Without Leverage</a:t>
                      </a:r>
                      <a:endParaRPr lang="en-IN" dirty="0">
                        <a:solidFill>
                          <a:schemeClr val="bg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7FA3"/>
                    </a:solidFill>
                  </a:tcPr>
                </a:tc>
                <a:extLst>
                  <a:ext uri="{0D108BD9-81ED-4DB2-BD59-A6C34878D82A}">
                    <a16:rowId xmlns:a16="http://schemas.microsoft.com/office/drawing/2014/main" val="3155584190"/>
                  </a:ext>
                </a:extLst>
              </a:tr>
              <a:tr h="310061">
                <a:tc>
                  <a:txBody>
                    <a:bodyPr/>
                    <a:lstStyle/>
                    <a:p>
                      <a:r>
                        <a:rPr lang="en-IN" sz="1800" b="0" i="0" u="none" strike="noStrike" kern="1200" baseline="0" dirty="0">
                          <a:solidFill>
                            <a:schemeClr val="tx1"/>
                          </a:solidFill>
                          <a:latin typeface="+mn-lt"/>
                          <a:ea typeface="+mn-ea"/>
                          <a:cs typeface="+mn-cs"/>
                        </a:rPr>
                        <a:t>Interest paid to debt holders</a:t>
                      </a:r>
                      <a:endParaRPr lang="en-IN"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800" b="0" i="0" u="none" strike="noStrike" kern="1200" baseline="0" dirty="0">
                          <a:solidFill>
                            <a:schemeClr val="tx1"/>
                          </a:solidFill>
                          <a:latin typeface="+mn-lt"/>
                          <a:ea typeface="+mn-ea"/>
                          <a:cs typeface="+mn-cs"/>
                        </a:rPr>
                        <a:t>    620</a:t>
                      </a:r>
                      <a:endParaRPr lang="en-IN"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800" b="0" i="0" u="none" strike="noStrike" kern="1200" baseline="0" dirty="0">
                          <a:solidFill>
                            <a:schemeClr val="tx1"/>
                          </a:solidFill>
                          <a:latin typeface="+mn-lt"/>
                          <a:ea typeface="+mn-ea"/>
                          <a:cs typeface="+mn-cs"/>
                        </a:rPr>
                        <a:t>        0</a:t>
                      </a:r>
                      <a:endParaRPr lang="en-IN"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420096838"/>
                  </a:ext>
                </a:extLst>
              </a:tr>
              <a:tr h="403653">
                <a:tc>
                  <a:txBody>
                    <a:bodyPr/>
                    <a:lstStyle/>
                    <a:p>
                      <a:r>
                        <a:rPr lang="en-IN" sz="1800" b="0" i="0" u="none" strike="noStrike" kern="1200" baseline="0" dirty="0">
                          <a:solidFill>
                            <a:schemeClr val="tx1"/>
                          </a:solidFill>
                          <a:latin typeface="+mn-lt"/>
                          <a:ea typeface="+mn-ea"/>
                          <a:cs typeface="+mn-cs"/>
                        </a:rPr>
                        <a:t>Income available to equity holders</a:t>
                      </a:r>
                      <a:endParaRPr lang="en-IN"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800" b="0" i="0" u="none" strike="noStrike" kern="1200" baseline="0" dirty="0">
                          <a:solidFill>
                            <a:schemeClr val="tx1"/>
                          </a:solidFill>
                          <a:latin typeface="+mn-lt"/>
                          <a:ea typeface="+mn-ea"/>
                          <a:cs typeface="+mn-cs"/>
                        </a:rPr>
                        <a:t>  3144</a:t>
                      </a:r>
                      <a:endParaRPr lang="en-IN"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800" b="0" i="0" u="none" strike="noStrike" kern="1200" baseline="0" dirty="0">
                          <a:solidFill>
                            <a:schemeClr val="tx1"/>
                          </a:solidFill>
                          <a:latin typeface="+mn-lt"/>
                          <a:ea typeface="+mn-ea"/>
                          <a:cs typeface="+mn-cs"/>
                        </a:rPr>
                        <a:t>  3634</a:t>
                      </a:r>
                      <a:endParaRPr lang="en-IN"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1608600788"/>
                  </a:ext>
                </a:extLst>
              </a:tr>
              <a:tr h="310061">
                <a:tc>
                  <a:txBody>
                    <a:bodyPr/>
                    <a:lstStyle/>
                    <a:p>
                      <a:r>
                        <a:rPr lang="en-IN" sz="1800" b="0" i="0" u="none" strike="noStrike" kern="1200" baseline="0" dirty="0">
                          <a:solidFill>
                            <a:schemeClr val="tx1"/>
                          </a:solidFill>
                          <a:latin typeface="+mn-lt"/>
                          <a:ea typeface="+mn-ea"/>
                          <a:cs typeface="+mn-cs"/>
                        </a:rPr>
                        <a:t>Total available to all investors</a:t>
                      </a:r>
                      <a:endParaRPr lang="en-IN"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800" b="0" i="0" u="none" strike="noStrike" kern="1200" baseline="0" dirty="0">
                          <a:solidFill>
                            <a:schemeClr val="tx1"/>
                          </a:solidFill>
                          <a:latin typeface="+mn-lt"/>
                          <a:ea typeface="+mn-ea"/>
                          <a:cs typeface="+mn-cs"/>
                        </a:rPr>
                        <a:t>$3764</a:t>
                      </a:r>
                      <a:endParaRPr lang="en-IN"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ctr"/>
                      <a:r>
                        <a:rPr lang="en-IN" sz="1800" b="0" i="0" u="none" strike="noStrike" kern="1200" baseline="0" dirty="0">
                          <a:solidFill>
                            <a:schemeClr val="tx1"/>
                          </a:solidFill>
                          <a:latin typeface="+mn-lt"/>
                          <a:ea typeface="+mn-ea"/>
                          <a:cs typeface="+mn-cs"/>
                        </a:rPr>
                        <a:t>$3634</a:t>
                      </a:r>
                      <a:endParaRPr lang="en-IN"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2152701674"/>
                  </a:ext>
                </a:extLst>
              </a:tr>
            </a:tbl>
          </a:graphicData>
        </a:graphic>
      </p:graphicFrame>
    </p:spTree>
    <p:extLst>
      <p:ext uri="{BB962C8B-B14F-4D97-AF65-F5344CB8AC3E}">
        <p14:creationId xmlns:p14="http://schemas.microsoft.com/office/powerpoint/2010/main" val="36174824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242" name="Rectangle 19">
            <a:extLst>
              <a:ext uri="{FF2B5EF4-FFF2-40B4-BE49-F238E27FC236}">
                <a16:creationId xmlns:a16="http://schemas.microsoft.com/office/drawing/2014/main" id="{820098E2-A8B8-476F-9444-3EB3CF337717}"/>
              </a:ext>
            </a:extLst>
          </p:cNvPr>
          <p:cNvSpPr>
            <a:spLocks noGrp="1" noChangeArrowheads="1"/>
          </p:cNvSpPr>
          <p:nvPr>
            <p:ph type="title"/>
          </p:nvPr>
        </p:nvSpPr>
        <p:spPr/>
        <p:txBody>
          <a:bodyPr/>
          <a:lstStyle/>
          <a:p>
            <a:pPr eaLnBrk="1" hangingPunct="1"/>
            <a:r>
              <a:rPr lang="en-US" altLang="en-US"/>
              <a:t>Learning Objectives</a:t>
            </a:r>
          </a:p>
        </p:txBody>
      </p:sp>
      <p:sp>
        <p:nvSpPr>
          <p:cNvPr id="19459" name="Rectangle 20">
            <a:extLst>
              <a:ext uri="{FF2B5EF4-FFF2-40B4-BE49-F238E27FC236}">
                <a16:creationId xmlns:a16="http://schemas.microsoft.com/office/drawing/2014/main" id="{9B98C383-8020-4372-A554-DF3E3674110D}"/>
              </a:ext>
            </a:extLst>
          </p:cNvPr>
          <p:cNvSpPr>
            <a:spLocks noGrp="1" noChangeArrowheads="1"/>
          </p:cNvSpPr>
          <p:nvPr>
            <p:ph idx="1"/>
          </p:nvPr>
        </p:nvSpPr>
        <p:spPr/>
        <p:txBody>
          <a:bodyPr rtlCol="0">
            <a:normAutofit lnSpcReduction="10000"/>
          </a:bodyPr>
          <a:lstStyle/>
          <a:p>
            <a:pPr eaLnBrk="1" fontAlgn="auto" hangingPunct="1">
              <a:lnSpc>
                <a:spcPct val="90000"/>
              </a:lnSpc>
              <a:spcBef>
                <a:spcPct val="25000"/>
              </a:spcBef>
              <a:spcAft>
                <a:spcPts val="0"/>
              </a:spcAft>
              <a:defRPr/>
            </a:pPr>
            <a:r>
              <a:rPr lang="en-US"/>
              <a:t>Examine how capital structures vary across industries and companies</a:t>
            </a:r>
          </a:p>
          <a:p>
            <a:pPr eaLnBrk="1" fontAlgn="auto" hangingPunct="1">
              <a:lnSpc>
                <a:spcPct val="90000"/>
              </a:lnSpc>
              <a:spcBef>
                <a:spcPct val="25000"/>
              </a:spcBef>
              <a:spcAft>
                <a:spcPts val="0"/>
              </a:spcAft>
              <a:defRPr/>
            </a:pPr>
            <a:r>
              <a:rPr lang="en-US"/>
              <a:t>Understand why investment decisions, rather than financing decisions, fundamentally determine the value and cost of capital of a firm</a:t>
            </a:r>
          </a:p>
          <a:p>
            <a:pPr eaLnBrk="1" fontAlgn="auto" hangingPunct="1">
              <a:lnSpc>
                <a:spcPct val="90000"/>
              </a:lnSpc>
              <a:spcBef>
                <a:spcPct val="25000"/>
              </a:spcBef>
              <a:spcAft>
                <a:spcPts val="0"/>
              </a:spcAft>
              <a:defRPr/>
            </a:pPr>
            <a:r>
              <a:rPr lang="en-US"/>
              <a:t>Describe how leverage increases the risk of the firm’s equity</a:t>
            </a:r>
          </a:p>
          <a:p>
            <a:pPr eaLnBrk="1" fontAlgn="auto" hangingPunct="1">
              <a:lnSpc>
                <a:spcPct val="90000"/>
              </a:lnSpc>
              <a:spcBef>
                <a:spcPct val="25000"/>
              </a:spcBef>
              <a:spcAft>
                <a:spcPts val="0"/>
              </a:spcAft>
              <a:defRPr/>
            </a:pPr>
            <a:r>
              <a:rPr lang="en-US"/>
              <a:t>Demonstrate how debt can affect firm value through taxes and bankruptcy costs</a:t>
            </a:r>
          </a:p>
        </p:txBody>
      </p:sp>
    </p:spTree>
  </p:cSld>
  <p:clrMapOvr>
    <a:masterClrMapping/>
  </p:clrMapOvr>
  <p:transition spd="med">
    <p:wipe dir="r"/>
  </p:transition>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8914" name="Rectangle 16">
            <a:extLst>
              <a:ext uri="{FF2B5EF4-FFF2-40B4-BE49-F238E27FC236}">
                <a16:creationId xmlns:a16="http://schemas.microsoft.com/office/drawing/2014/main" id="{77B14F6D-5DB8-4BD8-AB5F-61987173C239}"/>
              </a:ext>
            </a:extLst>
          </p:cNvPr>
          <p:cNvSpPr>
            <a:spLocks noGrp="1" noChangeArrowheads="1"/>
          </p:cNvSpPr>
          <p:nvPr>
            <p:ph type="title"/>
          </p:nvPr>
        </p:nvSpPr>
        <p:spPr/>
        <p:txBody>
          <a:bodyPr/>
          <a:lstStyle/>
          <a:p>
            <a:pPr eaLnBrk="1" hangingPunct="1"/>
            <a:r>
              <a:rPr lang="en-US" altLang="en-US" dirty="0"/>
              <a:t>3- Debt and Taxes</a:t>
            </a:r>
          </a:p>
        </p:txBody>
      </p:sp>
      <p:sp>
        <p:nvSpPr>
          <p:cNvPr id="38915" name="Rectangle 17">
            <a:extLst>
              <a:ext uri="{FF2B5EF4-FFF2-40B4-BE49-F238E27FC236}">
                <a16:creationId xmlns:a16="http://schemas.microsoft.com/office/drawing/2014/main" id="{FF90E158-FB87-4148-BFC8-E55D89551B86}"/>
              </a:ext>
            </a:extLst>
          </p:cNvPr>
          <p:cNvSpPr>
            <a:spLocks noGrp="1" noChangeArrowheads="1"/>
          </p:cNvSpPr>
          <p:nvPr>
            <p:ph idx="1"/>
          </p:nvPr>
        </p:nvSpPr>
        <p:spPr/>
        <p:txBody>
          <a:bodyPr/>
          <a:lstStyle/>
          <a:p>
            <a:pPr eaLnBrk="1" hangingPunct="1"/>
            <a:r>
              <a:rPr lang="en-US" altLang="en-US" dirty="0"/>
              <a:t>Interest Tax Shield</a:t>
            </a:r>
          </a:p>
          <a:p>
            <a:pPr lvl="1" eaLnBrk="1" hangingPunct="1"/>
            <a:r>
              <a:rPr lang="en-US" altLang="en-US" dirty="0"/>
              <a:t>The gain to investors from the tax deductibility of interest payments</a:t>
            </a:r>
          </a:p>
          <a:p>
            <a:pPr algn="ctr" eaLnBrk="1" hangingPunct="1">
              <a:buFontTx/>
              <a:buNone/>
            </a:pPr>
            <a:r>
              <a:rPr lang="en-US" altLang="en-US" sz="2000" dirty="0"/>
              <a:t>Interest Tax Shield = Corporate Tax Rate </a:t>
            </a:r>
            <a:r>
              <a:rPr lang="en-US" altLang="en-US" sz="2000" dirty="0">
                <a:sym typeface="Symbol" panose="05050102010706020507" pitchFamily="18" charset="2"/>
              </a:rPr>
              <a:t></a:t>
            </a:r>
            <a:r>
              <a:rPr lang="en-US" altLang="en-US" sz="2000" dirty="0"/>
              <a:t> Interest Payments</a:t>
            </a:r>
          </a:p>
          <a:p>
            <a:pPr algn="ctr" eaLnBrk="1" hangingPunct="1">
              <a:buFontTx/>
              <a:buNone/>
            </a:pPr>
            <a:r>
              <a:rPr lang="en-US" altLang="en-US" sz="2000" dirty="0"/>
              <a:t>				(Eq. 4)</a:t>
            </a:r>
          </a:p>
          <a:p>
            <a:pPr eaLnBrk="1" hangingPunct="1"/>
            <a:endParaRPr lang="en-US" altLang="en-US" dirty="0"/>
          </a:p>
        </p:txBody>
      </p:sp>
    </p:spTree>
  </p:cSld>
  <p:clrMapOvr>
    <a:masterClrMapping/>
  </p:clrMapOvr>
  <p:transition spd="med">
    <p:wipe dir="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7081"/>
          </a:xfrm>
        </p:spPr>
        <p:txBody>
          <a:bodyPr/>
          <a:lstStyle/>
          <a:p>
            <a:r>
              <a:rPr lang="en-US" altLang="en-US" sz="3200" dirty="0">
                <a:latin typeface="+mj-lt"/>
              </a:rPr>
              <a:t>Example 3 Computing the Interest Tax Shield </a:t>
            </a:r>
          </a:p>
        </p:txBody>
      </p:sp>
      <p:sp>
        <p:nvSpPr>
          <p:cNvPr id="3" name="Content Placeholder 2"/>
          <p:cNvSpPr>
            <a:spLocks noGrp="1"/>
          </p:cNvSpPr>
          <p:nvPr>
            <p:ph idx="1"/>
          </p:nvPr>
        </p:nvSpPr>
        <p:spPr>
          <a:xfrm>
            <a:off x="457199" y="1051719"/>
            <a:ext cx="8229600" cy="1386681"/>
          </a:xfrm>
        </p:spPr>
        <p:txBody>
          <a:bodyPr/>
          <a:lstStyle/>
          <a:p>
            <a:pPr>
              <a:buNone/>
            </a:pPr>
            <a:r>
              <a:rPr lang="en-US" altLang="en-US" sz="2000" b="1" dirty="0"/>
              <a:t>Problem:</a:t>
            </a:r>
          </a:p>
          <a:p>
            <a:r>
              <a:rPr lang="en-IN" sz="2000" dirty="0"/>
              <a:t>Shown below is the forecasted income statement for E. C. Builders    (</a:t>
            </a:r>
            <a:r>
              <a:rPr lang="en-IN" sz="2000" spc="-300" dirty="0"/>
              <a:t>E C </a:t>
            </a:r>
            <a:r>
              <a:rPr lang="en-IN" sz="2000" dirty="0"/>
              <a:t>B). Given its marginal corporate tax rate of 25%, what is the amount of the interest tax shield for </a:t>
            </a:r>
            <a:r>
              <a:rPr lang="en-IN" sz="2000" spc="-300" dirty="0"/>
              <a:t>E C </a:t>
            </a:r>
            <a:r>
              <a:rPr lang="en-IN" sz="2000" dirty="0"/>
              <a:t>B in years 2020 through 2023?</a:t>
            </a:r>
            <a:endParaRPr lang="en-US" altLang="en-US" sz="2000" dirty="0"/>
          </a:p>
        </p:txBody>
      </p:sp>
      <p:graphicFrame>
        <p:nvGraphicFramePr>
          <p:cNvPr id="5" name="Table 4">
            <a:extLst>
              <a:ext uri="{FF2B5EF4-FFF2-40B4-BE49-F238E27FC236}">
                <a16:creationId xmlns:a16="http://schemas.microsoft.com/office/drawing/2014/main" id="{2D3D66CC-7E6E-4E04-9190-2D1231C68BA8}"/>
              </a:ext>
            </a:extLst>
          </p:cNvPr>
          <p:cNvGraphicFramePr>
            <a:graphicFrameLocks noGrp="1"/>
          </p:cNvGraphicFramePr>
          <p:nvPr>
            <p:extLst>
              <p:ext uri="{D42A27DB-BD31-4B8C-83A1-F6EECF244321}">
                <p14:modId xmlns:p14="http://schemas.microsoft.com/office/powerpoint/2010/main" val="1642955264"/>
              </p:ext>
            </p:extLst>
          </p:nvPr>
        </p:nvGraphicFramePr>
        <p:xfrm>
          <a:off x="622300" y="2590800"/>
          <a:ext cx="8229599" cy="3465153"/>
        </p:xfrm>
        <a:graphic>
          <a:graphicData uri="http://schemas.openxmlformats.org/drawingml/2006/table">
            <a:tbl>
              <a:tblPr firstRow="1" bandRow="1">
                <a:tableStyleId>{68D230F3-CF80-4859-8CE7-A43EE81993B5}</a:tableStyleId>
              </a:tblPr>
              <a:tblGrid>
                <a:gridCol w="4419600">
                  <a:extLst>
                    <a:ext uri="{9D8B030D-6E8A-4147-A177-3AD203B41FA5}">
                      <a16:colId xmlns:a16="http://schemas.microsoft.com/office/drawing/2014/main" val="20000"/>
                    </a:ext>
                  </a:extLst>
                </a:gridCol>
                <a:gridCol w="990600">
                  <a:extLst>
                    <a:ext uri="{9D8B030D-6E8A-4147-A177-3AD203B41FA5}">
                      <a16:colId xmlns:a16="http://schemas.microsoft.com/office/drawing/2014/main" val="20001"/>
                    </a:ext>
                  </a:extLst>
                </a:gridCol>
                <a:gridCol w="1066800">
                  <a:extLst>
                    <a:ext uri="{9D8B030D-6E8A-4147-A177-3AD203B41FA5}">
                      <a16:colId xmlns:a16="http://schemas.microsoft.com/office/drawing/2014/main" val="1677013668"/>
                    </a:ext>
                  </a:extLst>
                </a:gridCol>
                <a:gridCol w="838200">
                  <a:extLst>
                    <a:ext uri="{9D8B030D-6E8A-4147-A177-3AD203B41FA5}">
                      <a16:colId xmlns:a16="http://schemas.microsoft.com/office/drawing/2014/main" val="3281113661"/>
                    </a:ext>
                  </a:extLst>
                </a:gridCol>
                <a:gridCol w="914399">
                  <a:extLst>
                    <a:ext uri="{9D8B030D-6E8A-4147-A177-3AD203B41FA5}">
                      <a16:colId xmlns:a16="http://schemas.microsoft.com/office/drawing/2014/main" val="4167328265"/>
                    </a:ext>
                  </a:extLst>
                </a:gridCol>
              </a:tblGrid>
              <a:tr h="372999">
                <a:tc>
                  <a:txBody>
                    <a:bodyPr/>
                    <a:lstStyle/>
                    <a:p>
                      <a:pPr algn="l" fontAlgn="b"/>
                      <a:r>
                        <a:rPr lang="en-IN" sz="1800" b="1" i="0" u="none" strike="noStrike" kern="1200" spc="-300" baseline="0" dirty="0">
                          <a:solidFill>
                            <a:schemeClr val="bg1"/>
                          </a:solidFill>
                          <a:latin typeface="+mn-lt"/>
                          <a:ea typeface="+mn-ea"/>
                          <a:cs typeface="+mn-cs"/>
                        </a:rPr>
                        <a:t>E C </a:t>
                      </a:r>
                      <a:r>
                        <a:rPr lang="en-IN" sz="1800" b="1" i="0" u="none" strike="noStrike" kern="1200" baseline="0" dirty="0">
                          <a:solidFill>
                            <a:schemeClr val="bg1"/>
                          </a:solidFill>
                          <a:latin typeface="+mn-lt"/>
                          <a:ea typeface="+mn-ea"/>
                          <a:cs typeface="+mn-cs"/>
                        </a:rPr>
                        <a:t>B Income Statement ($ million)</a:t>
                      </a:r>
                      <a:endParaRPr lang="en-US" sz="1600" b="1" i="0" u="none" strike="noStrike" dirty="0">
                        <a:solidFill>
                          <a:schemeClr val="bg1"/>
                        </a:solidFill>
                        <a:effectLst/>
                        <a:latin typeface="+mn-lt"/>
                        <a:cs typeface="Verdana"/>
                      </a:endParaRPr>
                    </a:p>
                  </a:txBody>
                  <a:tcPr marL="9525" marR="9525" marT="9524"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7FA3"/>
                    </a:solidFill>
                  </a:tcPr>
                </a:tc>
                <a:tc>
                  <a:txBody>
                    <a:bodyPr/>
                    <a:lstStyle/>
                    <a:p>
                      <a:pPr algn="r" fontAlgn="b"/>
                      <a:r>
                        <a:rPr lang="en-US" sz="1600" b="1" i="0" u="none" strike="noStrike" dirty="0">
                          <a:solidFill>
                            <a:schemeClr val="bg1"/>
                          </a:solidFill>
                          <a:effectLst/>
                          <a:latin typeface="+mn-lt"/>
                          <a:cs typeface="Verdana"/>
                        </a:rPr>
                        <a:t>2020</a:t>
                      </a:r>
                    </a:p>
                  </a:txBody>
                  <a:tcPr marL="9525" marR="9525" marT="9524"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7FA3"/>
                    </a:solidFill>
                  </a:tcPr>
                </a:tc>
                <a:tc>
                  <a:txBody>
                    <a:bodyPr/>
                    <a:lstStyle/>
                    <a:p>
                      <a:pPr algn="r" fontAlgn="b"/>
                      <a:r>
                        <a:rPr lang="en-US" sz="1600" b="1" i="0" u="none" strike="noStrike" dirty="0">
                          <a:solidFill>
                            <a:schemeClr val="bg1"/>
                          </a:solidFill>
                          <a:effectLst/>
                          <a:latin typeface="+mn-lt"/>
                          <a:cs typeface="Verdana"/>
                        </a:rPr>
                        <a:t>2021</a:t>
                      </a:r>
                    </a:p>
                  </a:txBody>
                  <a:tcPr marL="9525" marR="9525" marT="9524"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7FA3"/>
                    </a:solidFill>
                  </a:tcPr>
                </a:tc>
                <a:tc>
                  <a:txBody>
                    <a:bodyPr/>
                    <a:lstStyle/>
                    <a:p>
                      <a:pPr algn="r" fontAlgn="b"/>
                      <a:r>
                        <a:rPr lang="en-US" sz="1600" b="1" i="0" u="none" strike="noStrike" dirty="0">
                          <a:solidFill>
                            <a:schemeClr val="bg1"/>
                          </a:solidFill>
                          <a:effectLst/>
                          <a:latin typeface="+mn-lt"/>
                          <a:cs typeface="Verdana"/>
                        </a:rPr>
                        <a:t>2022</a:t>
                      </a:r>
                    </a:p>
                  </a:txBody>
                  <a:tcPr marL="9525" marR="9525" marT="9524"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7FA3"/>
                    </a:solidFill>
                  </a:tcPr>
                </a:tc>
                <a:tc>
                  <a:txBody>
                    <a:bodyPr/>
                    <a:lstStyle/>
                    <a:p>
                      <a:pPr algn="r" fontAlgn="b"/>
                      <a:r>
                        <a:rPr lang="en-US" sz="1600" b="1" i="0" u="none" strike="noStrike" dirty="0">
                          <a:solidFill>
                            <a:schemeClr val="bg1"/>
                          </a:solidFill>
                          <a:effectLst/>
                          <a:latin typeface="+mn-lt"/>
                          <a:cs typeface="Verdana"/>
                        </a:rPr>
                        <a:t>2023</a:t>
                      </a:r>
                    </a:p>
                  </a:txBody>
                  <a:tcPr marL="9525" marR="9525" marT="9524"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7FA3"/>
                    </a:solidFill>
                  </a:tcPr>
                </a:tc>
                <a:extLst>
                  <a:ext uri="{0D108BD9-81ED-4DB2-BD59-A6C34878D82A}">
                    <a16:rowId xmlns:a16="http://schemas.microsoft.com/office/drawing/2014/main" val="3155584190"/>
                  </a:ext>
                </a:extLst>
              </a:tr>
              <a:tr h="277818">
                <a:tc>
                  <a:txBody>
                    <a:bodyPr/>
                    <a:lstStyle/>
                    <a:p>
                      <a:pPr algn="l" fontAlgn="b"/>
                      <a:r>
                        <a:rPr lang="en-US" sz="1600" b="0" i="0" u="none" strike="noStrike" dirty="0">
                          <a:solidFill>
                            <a:srgbClr val="000000"/>
                          </a:solidFill>
                          <a:effectLst/>
                          <a:latin typeface="+mn-lt"/>
                          <a:cs typeface="Verdana"/>
                        </a:rPr>
                        <a:t>Total Sales</a:t>
                      </a:r>
                    </a:p>
                  </a:txBody>
                  <a:tcPr marL="9525" marR="9525" marT="9524"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r" fontAlgn="b"/>
                      <a:r>
                        <a:rPr lang="en-IN" sz="1800" b="0" i="0" u="none" strike="noStrike" kern="1200" baseline="0" dirty="0">
                          <a:solidFill>
                            <a:schemeClr val="dk1"/>
                          </a:solidFill>
                          <a:latin typeface="+mn-lt"/>
                          <a:ea typeface="+mn-ea"/>
                          <a:cs typeface="+mn-cs"/>
                        </a:rPr>
                        <a:t>$3369</a:t>
                      </a:r>
                      <a:endParaRPr lang="en-US" sz="1600" b="0" i="0" u="none" strike="noStrike" dirty="0">
                        <a:solidFill>
                          <a:srgbClr val="000000"/>
                        </a:solidFill>
                        <a:effectLst/>
                        <a:latin typeface="+mn-lt"/>
                        <a:cs typeface="Verdana"/>
                      </a:endParaRPr>
                    </a:p>
                  </a:txBody>
                  <a:tcPr marL="9525" marR="9525" marT="9524"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r" fontAlgn="b"/>
                      <a:r>
                        <a:rPr lang="en-IN" sz="1800" b="0" i="0" u="none" strike="noStrike" kern="1200" baseline="0" dirty="0">
                          <a:solidFill>
                            <a:schemeClr val="dk1"/>
                          </a:solidFill>
                          <a:latin typeface="+mn-lt"/>
                          <a:ea typeface="+mn-ea"/>
                          <a:cs typeface="+mn-cs"/>
                        </a:rPr>
                        <a:t>$3706</a:t>
                      </a:r>
                      <a:endParaRPr lang="en-US" sz="1600" b="0" i="0" u="none" strike="noStrike" dirty="0">
                        <a:solidFill>
                          <a:srgbClr val="000000"/>
                        </a:solidFill>
                        <a:effectLst/>
                        <a:latin typeface="+mn-lt"/>
                        <a:cs typeface="Verdana"/>
                      </a:endParaRPr>
                    </a:p>
                  </a:txBody>
                  <a:tcPr marL="9525" marR="9525" marT="9524"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r" fontAlgn="b"/>
                      <a:r>
                        <a:rPr lang="en-IN" sz="1800" b="0" i="0" u="none" strike="noStrike" kern="1200" baseline="0" dirty="0">
                          <a:solidFill>
                            <a:schemeClr val="dk1"/>
                          </a:solidFill>
                          <a:latin typeface="+mn-lt"/>
                          <a:ea typeface="+mn-ea"/>
                          <a:cs typeface="+mn-cs"/>
                        </a:rPr>
                        <a:t>$4077</a:t>
                      </a:r>
                      <a:endParaRPr lang="en-US" sz="1600" b="0" i="0" u="none" strike="noStrike" dirty="0">
                        <a:solidFill>
                          <a:srgbClr val="000000"/>
                        </a:solidFill>
                        <a:effectLst/>
                        <a:latin typeface="+mn-lt"/>
                        <a:cs typeface="Verdana"/>
                      </a:endParaRPr>
                    </a:p>
                  </a:txBody>
                  <a:tcPr marL="9525" marR="9525" marT="9524"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r" fontAlgn="b"/>
                      <a:r>
                        <a:rPr lang="en-IN" sz="1800" b="0" i="0" u="none" strike="noStrike" kern="1200" baseline="0" dirty="0">
                          <a:solidFill>
                            <a:schemeClr val="dk1"/>
                          </a:solidFill>
                          <a:latin typeface="+mn-lt"/>
                          <a:ea typeface="+mn-ea"/>
                          <a:cs typeface="+mn-cs"/>
                        </a:rPr>
                        <a:t>$4432</a:t>
                      </a:r>
                      <a:endParaRPr lang="en-US" sz="1600" b="0" i="0" u="none" strike="noStrike" dirty="0">
                        <a:solidFill>
                          <a:srgbClr val="000000"/>
                        </a:solidFill>
                        <a:effectLst/>
                        <a:latin typeface="+mn-lt"/>
                        <a:cs typeface="Verdana"/>
                      </a:endParaRPr>
                    </a:p>
                  </a:txBody>
                  <a:tcPr marL="9525" marR="9525" marT="9524"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420096838"/>
                  </a:ext>
                </a:extLst>
              </a:tr>
              <a:tr h="277818">
                <a:tc>
                  <a:txBody>
                    <a:bodyPr/>
                    <a:lstStyle/>
                    <a:p>
                      <a:pPr algn="l" fontAlgn="b"/>
                      <a:r>
                        <a:rPr lang="en-US" sz="1600" b="0" i="0" u="none" strike="noStrike" dirty="0">
                          <a:solidFill>
                            <a:srgbClr val="000000"/>
                          </a:solidFill>
                          <a:effectLst/>
                          <a:latin typeface="+mn-lt"/>
                          <a:cs typeface="Verdana"/>
                        </a:rPr>
                        <a:t>Cost of Sales</a:t>
                      </a:r>
                    </a:p>
                  </a:txBody>
                  <a:tcPr marL="9525" marR="9525" marT="9524"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r" fontAlgn="b"/>
                      <a:r>
                        <a:rPr lang="en-US" sz="1600" b="0" i="0" u="none" strike="noStrike" dirty="0">
                          <a:solidFill>
                            <a:srgbClr val="000000"/>
                          </a:solidFill>
                          <a:effectLst/>
                          <a:latin typeface="+mn-lt"/>
                          <a:cs typeface="Verdana"/>
                        </a:rPr>
                        <a:t>−2359</a:t>
                      </a:r>
                    </a:p>
                  </a:txBody>
                  <a:tcPr marL="9525" marR="9525" marT="9524"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r" fontAlgn="b"/>
                      <a:r>
                        <a:rPr lang="en-US" sz="1600" b="0" i="0" u="none" strike="noStrike" dirty="0">
                          <a:solidFill>
                            <a:srgbClr val="000000"/>
                          </a:solidFill>
                          <a:effectLst/>
                          <a:latin typeface="+mn-lt"/>
                          <a:cs typeface="Verdana"/>
                        </a:rPr>
                        <a:t>−2584</a:t>
                      </a:r>
                    </a:p>
                  </a:txBody>
                  <a:tcPr marL="9525" marR="9525" marT="9524"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r" fontAlgn="b"/>
                      <a:r>
                        <a:rPr lang="en-US" sz="1600" b="0" i="0" u="none" strike="noStrike" dirty="0">
                          <a:solidFill>
                            <a:srgbClr val="000000"/>
                          </a:solidFill>
                          <a:effectLst/>
                          <a:latin typeface="+mn-lt"/>
                          <a:cs typeface="Verdana"/>
                        </a:rPr>
                        <a:t>−2867</a:t>
                      </a:r>
                    </a:p>
                  </a:txBody>
                  <a:tcPr marL="9525" marR="9525" marT="9524"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r" fontAlgn="b"/>
                      <a:r>
                        <a:rPr lang="en-US" sz="1600" b="0" i="0" u="none" strike="noStrike" dirty="0">
                          <a:solidFill>
                            <a:srgbClr val="000000"/>
                          </a:solidFill>
                          <a:effectLst/>
                          <a:latin typeface="+mn-lt"/>
                          <a:cs typeface="Verdana"/>
                        </a:rPr>
                        <a:t>−3116</a:t>
                      </a:r>
                    </a:p>
                  </a:txBody>
                  <a:tcPr marL="9525" marR="9525" marT="9524"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1608600788"/>
                  </a:ext>
                </a:extLst>
              </a:tr>
              <a:tr h="277818">
                <a:tc>
                  <a:txBody>
                    <a:bodyPr/>
                    <a:lstStyle/>
                    <a:p>
                      <a:pPr algn="l" fontAlgn="b"/>
                      <a:r>
                        <a:rPr lang="en-US" sz="1600" b="0" i="0" u="none" strike="noStrike" dirty="0">
                          <a:solidFill>
                            <a:srgbClr val="000000"/>
                          </a:solidFill>
                          <a:effectLst/>
                          <a:latin typeface="+mn-lt"/>
                          <a:cs typeface="Verdana"/>
                        </a:rPr>
                        <a:t>Selling, general, and administrative expense</a:t>
                      </a:r>
                    </a:p>
                  </a:txBody>
                  <a:tcPr marL="9525" marR="9525" marT="9524"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r" fontAlgn="b"/>
                      <a:r>
                        <a:rPr lang="en-US" sz="1600" b="0" i="0" u="none" strike="noStrike" dirty="0">
                          <a:solidFill>
                            <a:srgbClr val="000000"/>
                          </a:solidFill>
                          <a:effectLst/>
                          <a:latin typeface="+mn-lt"/>
                          <a:cs typeface="Verdana"/>
                        </a:rPr>
                        <a:t>−</a:t>
                      </a:r>
                      <a:r>
                        <a:rPr lang="en-IN" sz="1800" b="0" i="0" u="none" strike="noStrike" kern="1200" baseline="0" dirty="0">
                          <a:solidFill>
                            <a:schemeClr val="dk1"/>
                          </a:solidFill>
                          <a:latin typeface="+mn-lt"/>
                          <a:ea typeface="+mn-ea"/>
                          <a:cs typeface="+mn-cs"/>
                        </a:rPr>
                        <a:t>226</a:t>
                      </a:r>
                      <a:endParaRPr lang="en-US" sz="1600" b="0" i="0" u="none" strike="noStrike" dirty="0">
                        <a:solidFill>
                          <a:srgbClr val="000000"/>
                        </a:solidFill>
                        <a:effectLst/>
                        <a:latin typeface="+mn-lt"/>
                        <a:cs typeface="Verdana"/>
                      </a:endParaRPr>
                    </a:p>
                  </a:txBody>
                  <a:tcPr marL="9525" marR="9525" marT="9524"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r" fontAlgn="b"/>
                      <a:r>
                        <a:rPr lang="en-US" sz="1600" b="0" i="0" u="none" strike="noStrike" dirty="0">
                          <a:solidFill>
                            <a:srgbClr val="000000"/>
                          </a:solidFill>
                          <a:effectLst/>
                          <a:latin typeface="+mn-lt"/>
                          <a:cs typeface="Verdana"/>
                        </a:rPr>
                        <a:t>−248</a:t>
                      </a:r>
                    </a:p>
                  </a:txBody>
                  <a:tcPr marL="9525" marR="9525" marT="9524"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r" fontAlgn="b"/>
                      <a:r>
                        <a:rPr lang="en-US" sz="1600" b="0" i="0" u="none" strike="noStrike" dirty="0">
                          <a:solidFill>
                            <a:srgbClr val="000000"/>
                          </a:solidFill>
                          <a:effectLst/>
                          <a:latin typeface="+mn-lt"/>
                          <a:cs typeface="Verdana"/>
                        </a:rPr>
                        <a:t>−276</a:t>
                      </a:r>
                    </a:p>
                  </a:txBody>
                  <a:tcPr marL="9525" marR="9525" marT="9524"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r" fontAlgn="b"/>
                      <a:r>
                        <a:rPr lang="en-US" sz="1600" b="0" i="0" u="none" strike="noStrike" dirty="0">
                          <a:solidFill>
                            <a:srgbClr val="000000"/>
                          </a:solidFill>
                          <a:effectLst/>
                          <a:latin typeface="+mn-lt"/>
                          <a:cs typeface="Verdana"/>
                        </a:rPr>
                        <a:t>−299</a:t>
                      </a:r>
                    </a:p>
                  </a:txBody>
                  <a:tcPr marL="9525" marR="9525" marT="9524"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2152701674"/>
                  </a:ext>
                </a:extLst>
              </a:tr>
              <a:tr h="277818">
                <a:tc>
                  <a:txBody>
                    <a:bodyPr/>
                    <a:lstStyle/>
                    <a:p>
                      <a:pPr algn="l" fontAlgn="b"/>
                      <a:r>
                        <a:rPr lang="en-US" sz="1600" b="0" i="0" u="none" strike="noStrike">
                          <a:solidFill>
                            <a:srgbClr val="000000"/>
                          </a:solidFill>
                          <a:effectLst/>
                          <a:latin typeface="+mn-lt"/>
                          <a:cs typeface="Verdana"/>
                        </a:rPr>
                        <a:t>Depreciation</a:t>
                      </a:r>
                    </a:p>
                  </a:txBody>
                  <a:tcPr marL="9525" marR="9525" marT="9524"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r" fontAlgn="b"/>
                      <a:r>
                        <a:rPr lang="en-US" sz="1600" b="0" i="0" u="none" strike="noStrike" dirty="0">
                          <a:solidFill>
                            <a:srgbClr val="000000"/>
                          </a:solidFill>
                          <a:effectLst/>
                          <a:latin typeface="+mn-lt"/>
                          <a:cs typeface="Verdana"/>
                        </a:rPr>
                        <a:t>−22</a:t>
                      </a:r>
                    </a:p>
                  </a:txBody>
                  <a:tcPr marL="9525" marR="9525" marT="9524"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r" fontAlgn="b"/>
                      <a:r>
                        <a:rPr lang="en-US" sz="1600" b="0" i="0" u="none" strike="noStrike" dirty="0">
                          <a:solidFill>
                            <a:srgbClr val="000000"/>
                          </a:solidFill>
                          <a:effectLst/>
                          <a:latin typeface="+mn-lt"/>
                          <a:cs typeface="Verdana"/>
                        </a:rPr>
                        <a:t>−25</a:t>
                      </a:r>
                    </a:p>
                  </a:txBody>
                  <a:tcPr marL="9525" marR="9525" marT="9524"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r" fontAlgn="b"/>
                      <a:r>
                        <a:rPr lang="en-US" sz="1600" b="0" i="0" u="none" strike="noStrike" dirty="0">
                          <a:solidFill>
                            <a:srgbClr val="000000"/>
                          </a:solidFill>
                          <a:effectLst/>
                          <a:latin typeface="+mn-lt"/>
                          <a:cs typeface="Verdana"/>
                        </a:rPr>
                        <a:t>−27</a:t>
                      </a:r>
                    </a:p>
                  </a:txBody>
                  <a:tcPr marL="9525" marR="9525" marT="9524"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r" fontAlgn="b"/>
                      <a:r>
                        <a:rPr lang="en-US" sz="1600" b="0" i="0" u="none" strike="noStrike" dirty="0">
                          <a:solidFill>
                            <a:srgbClr val="000000"/>
                          </a:solidFill>
                          <a:effectLst/>
                          <a:latin typeface="+mn-lt"/>
                          <a:cs typeface="Verdana"/>
                        </a:rPr>
                        <a:t>−29</a:t>
                      </a:r>
                    </a:p>
                  </a:txBody>
                  <a:tcPr marL="9525" marR="9525" marT="9524"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723299037"/>
                  </a:ext>
                </a:extLst>
              </a:tr>
              <a:tr h="277818">
                <a:tc>
                  <a:txBody>
                    <a:bodyPr/>
                    <a:lstStyle/>
                    <a:p>
                      <a:pPr algn="l" fontAlgn="b"/>
                      <a:r>
                        <a:rPr lang="en-US" sz="1600" b="1" i="0" u="none" strike="noStrike" dirty="0">
                          <a:solidFill>
                            <a:srgbClr val="000000"/>
                          </a:solidFill>
                          <a:effectLst/>
                          <a:latin typeface="+mn-lt"/>
                          <a:cs typeface="Verdana"/>
                        </a:rPr>
                        <a:t>Operating income</a:t>
                      </a:r>
                    </a:p>
                  </a:txBody>
                  <a:tcPr marL="9525" marR="9525" marT="9524"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r" fontAlgn="b"/>
                      <a:r>
                        <a:rPr lang="en-IN" sz="1800" b="0" i="0" u="none" strike="noStrike" kern="1200" baseline="0" dirty="0">
                          <a:solidFill>
                            <a:schemeClr val="dk1"/>
                          </a:solidFill>
                          <a:latin typeface="+mn-lt"/>
                          <a:ea typeface="+mn-ea"/>
                          <a:cs typeface="+mn-cs"/>
                        </a:rPr>
                        <a:t>762</a:t>
                      </a:r>
                      <a:endParaRPr lang="en-US" sz="1600" b="0" i="0" u="none" strike="noStrike" dirty="0">
                        <a:solidFill>
                          <a:srgbClr val="000000"/>
                        </a:solidFill>
                        <a:effectLst/>
                        <a:latin typeface="+mn-lt"/>
                        <a:cs typeface="Verdana"/>
                      </a:endParaRPr>
                    </a:p>
                  </a:txBody>
                  <a:tcPr marL="9525" marR="9525" marT="9524"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r" fontAlgn="b"/>
                      <a:r>
                        <a:rPr lang="en-US" sz="1600" b="0" i="0" u="none" strike="noStrike" dirty="0">
                          <a:solidFill>
                            <a:srgbClr val="000000"/>
                          </a:solidFill>
                          <a:effectLst/>
                          <a:latin typeface="+mn-lt"/>
                          <a:cs typeface="Verdana"/>
                        </a:rPr>
                        <a:t>849</a:t>
                      </a:r>
                    </a:p>
                  </a:txBody>
                  <a:tcPr marL="9525" marR="9525" marT="9524"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r" fontAlgn="b"/>
                      <a:r>
                        <a:rPr lang="en-US" sz="1600" b="0" i="0" u="none" strike="noStrike" dirty="0">
                          <a:solidFill>
                            <a:srgbClr val="000000"/>
                          </a:solidFill>
                          <a:effectLst/>
                          <a:latin typeface="+mn-lt"/>
                          <a:cs typeface="Verdana"/>
                        </a:rPr>
                        <a:t>907</a:t>
                      </a:r>
                    </a:p>
                  </a:txBody>
                  <a:tcPr marL="9525" marR="9525" marT="9524"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r" fontAlgn="b"/>
                      <a:r>
                        <a:rPr lang="en-US" sz="1600" b="0" i="0" u="none" strike="noStrike" dirty="0">
                          <a:solidFill>
                            <a:srgbClr val="000000"/>
                          </a:solidFill>
                          <a:effectLst/>
                          <a:latin typeface="+mn-lt"/>
                          <a:cs typeface="Verdana"/>
                        </a:rPr>
                        <a:t>988</a:t>
                      </a:r>
                    </a:p>
                  </a:txBody>
                  <a:tcPr marL="9525" marR="9525" marT="9524"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3417536657"/>
                  </a:ext>
                </a:extLst>
              </a:tr>
              <a:tr h="277818">
                <a:tc>
                  <a:txBody>
                    <a:bodyPr/>
                    <a:lstStyle/>
                    <a:p>
                      <a:pPr algn="l" fontAlgn="b"/>
                      <a:r>
                        <a:rPr lang="en-US" sz="1600" b="0" i="0" u="none" strike="noStrike">
                          <a:solidFill>
                            <a:srgbClr val="000000"/>
                          </a:solidFill>
                          <a:effectLst/>
                          <a:latin typeface="+mn-lt"/>
                          <a:cs typeface="Verdana"/>
                        </a:rPr>
                        <a:t>Other income</a:t>
                      </a:r>
                    </a:p>
                  </a:txBody>
                  <a:tcPr marL="9525" marR="9525" marT="9524"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r" fontAlgn="b"/>
                      <a:r>
                        <a:rPr lang="en-US" sz="1600" b="0" i="0" u="none" strike="noStrike" dirty="0">
                          <a:solidFill>
                            <a:srgbClr val="000000"/>
                          </a:solidFill>
                          <a:effectLst/>
                          <a:latin typeface="+mn-lt"/>
                          <a:cs typeface="Verdana"/>
                        </a:rPr>
                        <a:t>7</a:t>
                      </a:r>
                    </a:p>
                  </a:txBody>
                  <a:tcPr marL="9525" marR="9525" marT="9524"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r" fontAlgn="b"/>
                      <a:r>
                        <a:rPr lang="en-US" sz="1600" b="0" i="0" u="none" strike="noStrike" dirty="0">
                          <a:solidFill>
                            <a:srgbClr val="000000"/>
                          </a:solidFill>
                          <a:effectLst/>
                          <a:latin typeface="+mn-lt"/>
                          <a:cs typeface="Verdana"/>
                        </a:rPr>
                        <a:t>8</a:t>
                      </a:r>
                    </a:p>
                  </a:txBody>
                  <a:tcPr marL="9525" marR="9525" marT="9524"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r" fontAlgn="b"/>
                      <a:r>
                        <a:rPr lang="en-US" sz="1600" b="0" i="0" u="none" strike="noStrike" dirty="0">
                          <a:solidFill>
                            <a:srgbClr val="000000"/>
                          </a:solidFill>
                          <a:effectLst/>
                          <a:latin typeface="+mn-lt"/>
                          <a:cs typeface="Verdana"/>
                        </a:rPr>
                        <a:t>10</a:t>
                      </a:r>
                    </a:p>
                  </a:txBody>
                  <a:tcPr marL="9525" marR="9525" marT="9524"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r" fontAlgn="b"/>
                      <a:r>
                        <a:rPr lang="en-US" sz="1600" b="0" i="0" u="none" strike="noStrike" dirty="0">
                          <a:solidFill>
                            <a:srgbClr val="000000"/>
                          </a:solidFill>
                          <a:effectLst/>
                          <a:latin typeface="+mn-lt"/>
                          <a:cs typeface="Verdana"/>
                        </a:rPr>
                        <a:t>12</a:t>
                      </a:r>
                    </a:p>
                  </a:txBody>
                  <a:tcPr marL="9525" marR="9525" marT="9524"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2992145402"/>
                  </a:ext>
                </a:extLst>
              </a:tr>
              <a:tr h="277818">
                <a:tc>
                  <a:txBody>
                    <a:bodyPr/>
                    <a:lstStyle/>
                    <a:p>
                      <a:pPr algn="l" fontAlgn="b"/>
                      <a:r>
                        <a:rPr lang="en-US" sz="1600" b="1" i="0" u="none" strike="noStrike" dirty="0">
                          <a:solidFill>
                            <a:srgbClr val="000000"/>
                          </a:solidFill>
                          <a:effectLst/>
                          <a:latin typeface="+mn-lt"/>
                          <a:cs typeface="Verdana"/>
                        </a:rPr>
                        <a:t>EBIT</a:t>
                      </a:r>
                    </a:p>
                  </a:txBody>
                  <a:tcPr marL="9525" marR="9525" marT="9524"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r" fontAlgn="b"/>
                      <a:r>
                        <a:rPr lang="en-US" sz="1600" b="0" i="0" u="none" strike="noStrike" dirty="0">
                          <a:solidFill>
                            <a:srgbClr val="000000"/>
                          </a:solidFill>
                          <a:effectLst/>
                          <a:latin typeface="+mn-lt"/>
                          <a:cs typeface="Verdana"/>
                        </a:rPr>
                        <a:t>769</a:t>
                      </a:r>
                    </a:p>
                  </a:txBody>
                  <a:tcPr marL="9525" marR="9525" marT="9524"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r" fontAlgn="b"/>
                      <a:r>
                        <a:rPr lang="en-US" sz="1600" b="0" i="0" u="none" strike="noStrike" dirty="0">
                          <a:solidFill>
                            <a:srgbClr val="000000"/>
                          </a:solidFill>
                          <a:effectLst/>
                          <a:latin typeface="+mn-lt"/>
                          <a:cs typeface="Verdana"/>
                        </a:rPr>
                        <a:t>857</a:t>
                      </a:r>
                    </a:p>
                  </a:txBody>
                  <a:tcPr marL="9525" marR="9525" marT="9524"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r" fontAlgn="b"/>
                      <a:r>
                        <a:rPr lang="en-US" sz="1600" b="0" i="0" u="none" strike="noStrike" dirty="0">
                          <a:solidFill>
                            <a:srgbClr val="000000"/>
                          </a:solidFill>
                          <a:effectLst/>
                          <a:latin typeface="+mn-lt"/>
                          <a:cs typeface="Verdana"/>
                        </a:rPr>
                        <a:t>917</a:t>
                      </a:r>
                    </a:p>
                  </a:txBody>
                  <a:tcPr marL="9525" marR="9525" marT="9524"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r" fontAlgn="b"/>
                      <a:r>
                        <a:rPr lang="en-US" sz="1600" b="0" i="0" u="none" strike="noStrike" dirty="0">
                          <a:solidFill>
                            <a:srgbClr val="000000"/>
                          </a:solidFill>
                          <a:effectLst/>
                          <a:latin typeface="+mn-lt"/>
                          <a:cs typeface="Verdana"/>
                        </a:rPr>
                        <a:t>1000</a:t>
                      </a:r>
                    </a:p>
                  </a:txBody>
                  <a:tcPr marL="9525" marR="9525" marT="9524"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1120597610"/>
                  </a:ext>
                </a:extLst>
              </a:tr>
              <a:tr h="277818">
                <a:tc>
                  <a:txBody>
                    <a:bodyPr/>
                    <a:lstStyle/>
                    <a:p>
                      <a:pPr algn="l" fontAlgn="b"/>
                      <a:r>
                        <a:rPr lang="en-US" sz="1600" b="0" i="0" u="none" strike="noStrike" dirty="0">
                          <a:solidFill>
                            <a:srgbClr val="000000"/>
                          </a:solidFill>
                          <a:effectLst/>
                          <a:latin typeface="+mn-lt"/>
                          <a:cs typeface="Verdana"/>
                        </a:rPr>
                        <a:t>Interest expense</a:t>
                      </a:r>
                    </a:p>
                  </a:txBody>
                  <a:tcPr marL="9525" marR="9525" marT="9524"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r" fontAlgn="b"/>
                      <a:r>
                        <a:rPr lang="en-US" sz="1600" b="0" i="0" u="none" strike="noStrike" dirty="0">
                          <a:solidFill>
                            <a:srgbClr val="000000"/>
                          </a:solidFill>
                          <a:effectLst/>
                          <a:latin typeface="+mn-lt"/>
                          <a:cs typeface="Verdana"/>
                        </a:rPr>
                        <a:t>−50</a:t>
                      </a:r>
                    </a:p>
                  </a:txBody>
                  <a:tcPr marL="9525" marR="9525" marT="9524"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r" fontAlgn="b"/>
                      <a:r>
                        <a:rPr lang="en-US" sz="1600" b="0" i="0" u="none" strike="noStrike" dirty="0">
                          <a:solidFill>
                            <a:srgbClr val="000000"/>
                          </a:solidFill>
                          <a:effectLst/>
                          <a:latin typeface="+mn-lt"/>
                          <a:cs typeface="Verdana"/>
                        </a:rPr>
                        <a:t>−80</a:t>
                      </a:r>
                    </a:p>
                  </a:txBody>
                  <a:tcPr marL="9525" marR="9525" marT="9524"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r" fontAlgn="b"/>
                      <a:r>
                        <a:rPr lang="en-US" sz="1600" b="0" i="0" u="none" strike="noStrike" dirty="0">
                          <a:solidFill>
                            <a:srgbClr val="000000"/>
                          </a:solidFill>
                          <a:effectLst/>
                          <a:latin typeface="+mn-lt"/>
                          <a:cs typeface="Verdana"/>
                        </a:rPr>
                        <a:t>−100</a:t>
                      </a:r>
                    </a:p>
                  </a:txBody>
                  <a:tcPr marL="9525" marR="9525" marT="9524"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r" fontAlgn="b"/>
                      <a:r>
                        <a:rPr lang="en-US" sz="1600" b="0" i="0" u="none" strike="noStrike" dirty="0">
                          <a:solidFill>
                            <a:srgbClr val="000000"/>
                          </a:solidFill>
                          <a:effectLst/>
                          <a:latin typeface="+mn-lt"/>
                          <a:cs typeface="Verdana"/>
                        </a:rPr>
                        <a:t>−100</a:t>
                      </a:r>
                    </a:p>
                  </a:txBody>
                  <a:tcPr marL="9525" marR="9525" marT="9524"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3751846551"/>
                  </a:ext>
                </a:extLst>
              </a:tr>
              <a:tr h="277818">
                <a:tc>
                  <a:txBody>
                    <a:bodyPr/>
                    <a:lstStyle/>
                    <a:p>
                      <a:pPr algn="l" fontAlgn="b"/>
                      <a:r>
                        <a:rPr lang="en-US" sz="1600" b="1" i="0" u="none" strike="noStrike" dirty="0">
                          <a:solidFill>
                            <a:srgbClr val="000000"/>
                          </a:solidFill>
                          <a:effectLst/>
                          <a:latin typeface="+mn-lt"/>
                          <a:cs typeface="Verdana"/>
                        </a:rPr>
                        <a:t>Income before tax</a:t>
                      </a:r>
                    </a:p>
                  </a:txBody>
                  <a:tcPr marL="9525" marR="9525" marT="9524"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r" fontAlgn="b"/>
                      <a:r>
                        <a:rPr lang="en-IN" sz="1800" b="0" i="0" u="none" strike="noStrike" kern="1200" baseline="0" dirty="0">
                          <a:solidFill>
                            <a:schemeClr val="dk1"/>
                          </a:solidFill>
                          <a:latin typeface="+mn-lt"/>
                          <a:ea typeface="+mn-ea"/>
                          <a:cs typeface="+mn-cs"/>
                        </a:rPr>
                        <a:t>719</a:t>
                      </a:r>
                      <a:endParaRPr lang="en-US" sz="1600" b="0" i="0" u="none" strike="noStrike" dirty="0">
                        <a:solidFill>
                          <a:srgbClr val="000000"/>
                        </a:solidFill>
                        <a:effectLst/>
                        <a:latin typeface="+mn-lt"/>
                        <a:cs typeface="Verdana"/>
                      </a:endParaRPr>
                    </a:p>
                  </a:txBody>
                  <a:tcPr marL="9525" marR="9525" marT="9524"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r" fontAlgn="b"/>
                      <a:r>
                        <a:rPr lang="en-IN" sz="1800" b="0" i="0" u="none" strike="noStrike" kern="1200" baseline="0" dirty="0">
                          <a:solidFill>
                            <a:schemeClr val="dk1"/>
                          </a:solidFill>
                          <a:latin typeface="+mn-lt"/>
                          <a:ea typeface="+mn-ea"/>
                          <a:cs typeface="+mn-cs"/>
                        </a:rPr>
                        <a:t>777</a:t>
                      </a:r>
                      <a:endParaRPr lang="en-US" sz="1600" b="0" i="0" u="none" strike="noStrike" dirty="0">
                        <a:solidFill>
                          <a:srgbClr val="000000"/>
                        </a:solidFill>
                        <a:effectLst/>
                        <a:latin typeface="+mn-lt"/>
                        <a:cs typeface="Verdana"/>
                      </a:endParaRPr>
                    </a:p>
                  </a:txBody>
                  <a:tcPr marL="9525" marR="9525" marT="9524"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r" fontAlgn="b"/>
                      <a:r>
                        <a:rPr lang="en-IN" sz="1800" b="0" i="0" u="none" strike="noStrike" kern="1200" baseline="0" dirty="0">
                          <a:solidFill>
                            <a:schemeClr val="dk1"/>
                          </a:solidFill>
                          <a:latin typeface="+mn-lt"/>
                          <a:ea typeface="+mn-ea"/>
                          <a:cs typeface="+mn-cs"/>
                        </a:rPr>
                        <a:t>817</a:t>
                      </a:r>
                      <a:endParaRPr lang="en-US" sz="1600" b="0" i="0" u="none" strike="noStrike" dirty="0">
                        <a:solidFill>
                          <a:srgbClr val="000000"/>
                        </a:solidFill>
                        <a:effectLst/>
                        <a:latin typeface="+mn-lt"/>
                        <a:cs typeface="Verdana"/>
                      </a:endParaRPr>
                    </a:p>
                  </a:txBody>
                  <a:tcPr marL="9525" marR="9525" marT="9524"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r" fontAlgn="b"/>
                      <a:r>
                        <a:rPr lang="en-IN" sz="1800" b="0" i="0" u="none" strike="noStrike" kern="1200" baseline="0" dirty="0">
                          <a:solidFill>
                            <a:schemeClr val="dk1"/>
                          </a:solidFill>
                          <a:latin typeface="+mn-lt"/>
                          <a:ea typeface="+mn-ea"/>
                          <a:cs typeface="+mn-cs"/>
                        </a:rPr>
                        <a:t>900</a:t>
                      </a:r>
                      <a:endParaRPr lang="en-US" sz="1600" b="0" i="0" u="none" strike="noStrike" dirty="0">
                        <a:solidFill>
                          <a:srgbClr val="000000"/>
                        </a:solidFill>
                        <a:effectLst/>
                        <a:latin typeface="+mn-lt"/>
                        <a:cs typeface="Verdana"/>
                      </a:endParaRPr>
                    </a:p>
                  </a:txBody>
                  <a:tcPr marL="9525" marR="9525" marT="9524"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248118358"/>
                  </a:ext>
                </a:extLst>
              </a:tr>
              <a:tr h="277818">
                <a:tc>
                  <a:txBody>
                    <a:bodyPr/>
                    <a:lstStyle/>
                    <a:p>
                      <a:pPr algn="l" fontAlgn="b"/>
                      <a:r>
                        <a:rPr lang="en-US" sz="1600" b="0" i="0" u="none" strike="noStrike" dirty="0">
                          <a:solidFill>
                            <a:srgbClr val="000000"/>
                          </a:solidFill>
                          <a:effectLst/>
                          <a:latin typeface="+mn-lt"/>
                          <a:cs typeface="Verdana"/>
                        </a:rPr>
                        <a:t>Taxes (25%)</a:t>
                      </a:r>
                    </a:p>
                  </a:txBody>
                  <a:tcPr marL="9525" marR="9525" marT="9524"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r" fontAlgn="b"/>
                      <a:r>
                        <a:rPr lang="en-US" sz="1600" b="0" i="0" u="none" strike="noStrike" dirty="0">
                          <a:solidFill>
                            <a:srgbClr val="000000"/>
                          </a:solidFill>
                          <a:effectLst/>
                          <a:latin typeface="+mn-lt"/>
                          <a:cs typeface="Verdana"/>
                        </a:rPr>
                        <a:t>−</a:t>
                      </a:r>
                      <a:r>
                        <a:rPr lang="en-IN" sz="1800" b="0" i="0" u="none" strike="noStrike" kern="1200" baseline="0" dirty="0">
                          <a:solidFill>
                            <a:schemeClr val="dk1"/>
                          </a:solidFill>
                          <a:latin typeface="+mn-lt"/>
                          <a:ea typeface="+mn-ea"/>
                          <a:cs typeface="+mn-cs"/>
                        </a:rPr>
                        <a:t>180</a:t>
                      </a:r>
                      <a:endParaRPr lang="en-US" sz="1600" b="0" i="0" u="none" strike="noStrike" dirty="0">
                        <a:solidFill>
                          <a:srgbClr val="000000"/>
                        </a:solidFill>
                        <a:effectLst/>
                        <a:latin typeface="+mn-lt"/>
                        <a:cs typeface="Verdana"/>
                      </a:endParaRPr>
                    </a:p>
                  </a:txBody>
                  <a:tcPr marL="9525" marR="9525" marT="9524"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r" fontAlgn="b"/>
                      <a:r>
                        <a:rPr lang="en-US" sz="1600" b="0" i="0" u="none" strike="noStrike" dirty="0">
                          <a:solidFill>
                            <a:srgbClr val="000000"/>
                          </a:solidFill>
                          <a:effectLst/>
                          <a:latin typeface="+mn-lt"/>
                          <a:cs typeface="Verdana"/>
                        </a:rPr>
                        <a:t>−194</a:t>
                      </a:r>
                    </a:p>
                  </a:txBody>
                  <a:tcPr marL="9525" marR="9525" marT="9524"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r" fontAlgn="b"/>
                      <a:r>
                        <a:rPr lang="en-US" sz="1600" b="0" i="0" u="none" strike="noStrike" dirty="0">
                          <a:solidFill>
                            <a:srgbClr val="000000"/>
                          </a:solidFill>
                          <a:effectLst/>
                          <a:latin typeface="+mn-lt"/>
                          <a:cs typeface="Verdana"/>
                        </a:rPr>
                        <a:t>−204</a:t>
                      </a:r>
                    </a:p>
                  </a:txBody>
                  <a:tcPr marL="9525" marR="9525" marT="9524"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r" fontAlgn="b"/>
                      <a:r>
                        <a:rPr lang="en-US" sz="1600" b="0" i="0" u="none" strike="noStrike" dirty="0">
                          <a:solidFill>
                            <a:srgbClr val="000000"/>
                          </a:solidFill>
                          <a:effectLst/>
                          <a:latin typeface="+mn-lt"/>
                          <a:cs typeface="Verdana"/>
                        </a:rPr>
                        <a:t>−225</a:t>
                      </a:r>
                    </a:p>
                  </a:txBody>
                  <a:tcPr marL="9525" marR="9525" marT="9524"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1575426447"/>
                  </a:ext>
                </a:extLst>
              </a:tr>
              <a:tr h="277818">
                <a:tc>
                  <a:txBody>
                    <a:bodyPr/>
                    <a:lstStyle/>
                    <a:p>
                      <a:pPr algn="l" fontAlgn="b"/>
                      <a:r>
                        <a:rPr lang="en-US" sz="1600" b="1" i="0" u="none" strike="noStrike" dirty="0">
                          <a:solidFill>
                            <a:srgbClr val="000000"/>
                          </a:solidFill>
                          <a:effectLst/>
                          <a:latin typeface="+mn-lt"/>
                          <a:cs typeface="Verdana"/>
                        </a:rPr>
                        <a:t>Net Income</a:t>
                      </a:r>
                    </a:p>
                  </a:txBody>
                  <a:tcPr marL="9525" marR="9525" marT="9524"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r" fontAlgn="b"/>
                      <a:r>
                        <a:rPr lang="en-IN" sz="1800" b="0" i="0" u="none" strike="noStrike" kern="1200" baseline="0" dirty="0">
                          <a:solidFill>
                            <a:schemeClr val="dk1"/>
                          </a:solidFill>
                          <a:latin typeface="+mn-lt"/>
                          <a:ea typeface="+mn-ea"/>
                          <a:cs typeface="+mn-cs"/>
                        </a:rPr>
                        <a:t>$539</a:t>
                      </a:r>
                      <a:endParaRPr lang="en-US" sz="1600" b="0" i="0" u="none" strike="noStrike" dirty="0">
                        <a:solidFill>
                          <a:srgbClr val="000000"/>
                        </a:solidFill>
                        <a:effectLst/>
                        <a:latin typeface="+mn-lt"/>
                        <a:cs typeface="Verdana"/>
                      </a:endParaRPr>
                    </a:p>
                  </a:txBody>
                  <a:tcPr marL="9525" marR="9525" marT="9524"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r" fontAlgn="b"/>
                      <a:r>
                        <a:rPr lang="en-IN" sz="1800" b="0" i="0" u="none" strike="noStrike" kern="1200" baseline="0" dirty="0">
                          <a:solidFill>
                            <a:schemeClr val="dk1"/>
                          </a:solidFill>
                          <a:latin typeface="+mn-lt"/>
                          <a:ea typeface="+mn-ea"/>
                          <a:cs typeface="+mn-cs"/>
                        </a:rPr>
                        <a:t>$583</a:t>
                      </a:r>
                      <a:endParaRPr lang="en-US" sz="1600" b="0" i="0" u="none" strike="noStrike" dirty="0">
                        <a:solidFill>
                          <a:srgbClr val="000000"/>
                        </a:solidFill>
                        <a:effectLst/>
                        <a:latin typeface="+mn-lt"/>
                        <a:cs typeface="Verdana"/>
                      </a:endParaRPr>
                    </a:p>
                  </a:txBody>
                  <a:tcPr marL="9525" marR="9525" marT="9524"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r" fontAlgn="b"/>
                      <a:r>
                        <a:rPr lang="en-IN" sz="1800" b="0" i="0" u="none" strike="noStrike" kern="1200" baseline="0" dirty="0">
                          <a:solidFill>
                            <a:schemeClr val="dk1"/>
                          </a:solidFill>
                          <a:latin typeface="+mn-lt"/>
                          <a:ea typeface="+mn-ea"/>
                          <a:cs typeface="+mn-cs"/>
                        </a:rPr>
                        <a:t>$613</a:t>
                      </a:r>
                      <a:endParaRPr lang="en-US" sz="1600" b="0" i="0" u="none" strike="noStrike" dirty="0">
                        <a:solidFill>
                          <a:srgbClr val="000000"/>
                        </a:solidFill>
                        <a:effectLst/>
                        <a:latin typeface="+mn-lt"/>
                        <a:cs typeface="Verdana"/>
                      </a:endParaRPr>
                    </a:p>
                  </a:txBody>
                  <a:tcPr marL="9525" marR="9525" marT="9524"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r" fontAlgn="b"/>
                      <a:r>
                        <a:rPr lang="en-IN" sz="1800" b="0" i="0" u="none" strike="noStrike" kern="1200" baseline="0" dirty="0">
                          <a:solidFill>
                            <a:schemeClr val="dk1"/>
                          </a:solidFill>
                          <a:latin typeface="+mn-lt"/>
                          <a:ea typeface="+mn-ea"/>
                          <a:cs typeface="+mn-cs"/>
                        </a:rPr>
                        <a:t>$675</a:t>
                      </a:r>
                      <a:endParaRPr lang="en-US" sz="1600" b="0" i="0" u="none" strike="noStrike" dirty="0">
                        <a:solidFill>
                          <a:srgbClr val="000000"/>
                        </a:solidFill>
                        <a:effectLst/>
                        <a:latin typeface="+mn-lt"/>
                        <a:cs typeface="Verdana"/>
                      </a:endParaRPr>
                    </a:p>
                  </a:txBody>
                  <a:tcPr marL="9525" marR="9525" marT="9524"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2718724976"/>
                  </a:ext>
                </a:extLst>
              </a:tr>
            </a:tbl>
          </a:graphicData>
        </a:graphic>
      </p:graphicFrame>
    </p:spTree>
    <p:extLst>
      <p:ext uri="{BB962C8B-B14F-4D97-AF65-F5344CB8AC3E}">
        <p14:creationId xmlns:p14="http://schemas.microsoft.com/office/powerpoint/2010/main" val="173050846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3600" dirty="0">
                <a:latin typeface="+mj-lt"/>
              </a:rPr>
              <a:t>Example 3 Computing the Interest Tax Shield </a:t>
            </a:r>
            <a:endParaRPr lang="en-US" altLang="en-US" sz="2000" dirty="0">
              <a:latin typeface="+mj-lt"/>
            </a:endParaRPr>
          </a:p>
        </p:txBody>
      </p:sp>
      <p:sp>
        <p:nvSpPr>
          <p:cNvPr id="3" name="Content Placeholder 2"/>
          <p:cNvSpPr>
            <a:spLocks noGrp="1"/>
          </p:cNvSpPr>
          <p:nvPr>
            <p:ph idx="1"/>
          </p:nvPr>
        </p:nvSpPr>
        <p:spPr>
          <a:xfrm>
            <a:off x="457200" y="1417638"/>
            <a:ext cx="8229600" cy="1256320"/>
          </a:xfrm>
        </p:spPr>
        <p:txBody>
          <a:bodyPr/>
          <a:lstStyle/>
          <a:p>
            <a:pPr>
              <a:buNone/>
            </a:pPr>
            <a:r>
              <a:rPr lang="en-US" altLang="en-US" sz="2400" b="1" dirty="0"/>
              <a:t>Solution:</a:t>
            </a:r>
          </a:p>
          <a:p>
            <a:r>
              <a:rPr lang="en-IN" sz="2400" dirty="0"/>
              <a:t>From Equation 4, the interest tax shield is the tax rate of 25% multiplied by the interest payments in each year.</a:t>
            </a:r>
            <a:endParaRPr lang="en-US" altLang="en-US" sz="2400" dirty="0"/>
          </a:p>
        </p:txBody>
      </p:sp>
      <p:graphicFrame>
        <p:nvGraphicFramePr>
          <p:cNvPr id="5" name="Table 4">
            <a:extLst>
              <a:ext uri="{FF2B5EF4-FFF2-40B4-BE49-F238E27FC236}">
                <a16:creationId xmlns:a16="http://schemas.microsoft.com/office/drawing/2014/main" id="{1BF255FD-6733-4EBB-9E98-88A043513019}"/>
              </a:ext>
            </a:extLst>
          </p:cNvPr>
          <p:cNvGraphicFramePr>
            <a:graphicFrameLocks noGrp="1"/>
          </p:cNvGraphicFramePr>
          <p:nvPr>
            <p:extLst>
              <p:ext uri="{D42A27DB-BD31-4B8C-83A1-F6EECF244321}">
                <p14:modId xmlns:p14="http://schemas.microsoft.com/office/powerpoint/2010/main" val="2413370386"/>
              </p:ext>
            </p:extLst>
          </p:nvPr>
        </p:nvGraphicFramePr>
        <p:xfrm>
          <a:off x="457202" y="2673958"/>
          <a:ext cx="8229598" cy="1256320"/>
        </p:xfrm>
        <a:graphic>
          <a:graphicData uri="http://schemas.openxmlformats.org/drawingml/2006/table">
            <a:tbl>
              <a:tblPr firstRow="1" bandRow="1">
                <a:tableStyleId>{68D230F3-CF80-4859-8CE7-A43EE81993B5}</a:tableStyleId>
              </a:tblPr>
              <a:tblGrid>
                <a:gridCol w="5257800">
                  <a:extLst>
                    <a:ext uri="{9D8B030D-6E8A-4147-A177-3AD203B41FA5}">
                      <a16:colId xmlns:a16="http://schemas.microsoft.com/office/drawing/2014/main" val="20000"/>
                    </a:ext>
                  </a:extLst>
                </a:gridCol>
                <a:gridCol w="685800">
                  <a:extLst>
                    <a:ext uri="{9D8B030D-6E8A-4147-A177-3AD203B41FA5}">
                      <a16:colId xmlns:a16="http://schemas.microsoft.com/office/drawing/2014/main" val="20001"/>
                    </a:ext>
                  </a:extLst>
                </a:gridCol>
                <a:gridCol w="838200">
                  <a:extLst>
                    <a:ext uri="{9D8B030D-6E8A-4147-A177-3AD203B41FA5}">
                      <a16:colId xmlns:a16="http://schemas.microsoft.com/office/drawing/2014/main" val="1677013668"/>
                    </a:ext>
                  </a:extLst>
                </a:gridCol>
                <a:gridCol w="685800">
                  <a:extLst>
                    <a:ext uri="{9D8B030D-6E8A-4147-A177-3AD203B41FA5}">
                      <a16:colId xmlns:a16="http://schemas.microsoft.com/office/drawing/2014/main" val="168337279"/>
                    </a:ext>
                  </a:extLst>
                </a:gridCol>
                <a:gridCol w="761998">
                  <a:extLst>
                    <a:ext uri="{9D8B030D-6E8A-4147-A177-3AD203B41FA5}">
                      <a16:colId xmlns:a16="http://schemas.microsoft.com/office/drawing/2014/main" val="4264182379"/>
                    </a:ext>
                  </a:extLst>
                </a:gridCol>
              </a:tblGrid>
              <a:tr h="542606">
                <a:tc>
                  <a:txBody>
                    <a:bodyPr/>
                    <a:lstStyle/>
                    <a:p>
                      <a:pPr algn="l" fontAlgn="b"/>
                      <a:r>
                        <a:rPr lang="en-US" sz="1800" b="1" i="0" u="none" strike="noStrike" dirty="0">
                          <a:solidFill>
                            <a:schemeClr val="bg1"/>
                          </a:solidFill>
                          <a:effectLst/>
                          <a:latin typeface="+mn-lt"/>
                          <a:cs typeface="Verdana"/>
                        </a:rPr>
                        <a:t>($ million)</a:t>
                      </a:r>
                    </a:p>
                  </a:txBody>
                  <a:tcPr marL="9525" marR="9525" marT="9529"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7FA3"/>
                    </a:solidFill>
                  </a:tcPr>
                </a:tc>
                <a:tc>
                  <a:txBody>
                    <a:bodyPr/>
                    <a:lstStyle/>
                    <a:p>
                      <a:pPr algn="r" fontAlgn="b"/>
                      <a:r>
                        <a:rPr lang="en-US" sz="1800" b="1" i="0" u="none" strike="noStrike" dirty="0">
                          <a:solidFill>
                            <a:schemeClr val="bg1"/>
                          </a:solidFill>
                          <a:effectLst/>
                          <a:latin typeface="+mn-lt"/>
                          <a:cs typeface="Verdana"/>
                        </a:rPr>
                        <a:t>2020</a:t>
                      </a:r>
                    </a:p>
                  </a:txBody>
                  <a:tcPr marL="9525" marR="9525" marT="9529"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7FA3"/>
                    </a:solidFill>
                  </a:tcPr>
                </a:tc>
                <a:tc>
                  <a:txBody>
                    <a:bodyPr/>
                    <a:lstStyle/>
                    <a:p>
                      <a:pPr algn="r" fontAlgn="b"/>
                      <a:r>
                        <a:rPr lang="en-US" sz="1800" b="1" i="0" u="none" strike="noStrike" dirty="0">
                          <a:solidFill>
                            <a:schemeClr val="bg1"/>
                          </a:solidFill>
                          <a:effectLst/>
                          <a:latin typeface="+mn-lt"/>
                          <a:cs typeface="Verdana"/>
                        </a:rPr>
                        <a:t>2021</a:t>
                      </a:r>
                    </a:p>
                  </a:txBody>
                  <a:tcPr marL="9525" marR="9525" marT="9529"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7FA3"/>
                    </a:solidFill>
                  </a:tcPr>
                </a:tc>
                <a:tc>
                  <a:txBody>
                    <a:bodyPr/>
                    <a:lstStyle/>
                    <a:p>
                      <a:pPr algn="r" fontAlgn="b"/>
                      <a:r>
                        <a:rPr lang="en-US" sz="1800" b="1" i="0" u="none" strike="noStrike" dirty="0">
                          <a:solidFill>
                            <a:schemeClr val="bg1"/>
                          </a:solidFill>
                          <a:effectLst/>
                          <a:latin typeface="+mn-lt"/>
                          <a:cs typeface="Verdana"/>
                        </a:rPr>
                        <a:t>2022</a:t>
                      </a:r>
                    </a:p>
                  </a:txBody>
                  <a:tcPr marL="9525" marR="9525" marT="9529"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7FA3"/>
                    </a:solidFill>
                  </a:tcPr>
                </a:tc>
                <a:tc>
                  <a:txBody>
                    <a:bodyPr/>
                    <a:lstStyle/>
                    <a:p>
                      <a:pPr algn="r" fontAlgn="b"/>
                      <a:r>
                        <a:rPr lang="en-US" sz="1800" b="1" i="0" u="none" strike="noStrike" dirty="0">
                          <a:solidFill>
                            <a:schemeClr val="bg1"/>
                          </a:solidFill>
                          <a:effectLst/>
                          <a:latin typeface="+mn-lt"/>
                          <a:cs typeface="Verdana"/>
                        </a:rPr>
                        <a:t>2023</a:t>
                      </a:r>
                    </a:p>
                  </a:txBody>
                  <a:tcPr marL="9525" marR="9525" marT="9529"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7FA3"/>
                    </a:solidFill>
                  </a:tcPr>
                </a:tc>
                <a:extLst>
                  <a:ext uri="{0D108BD9-81ED-4DB2-BD59-A6C34878D82A}">
                    <a16:rowId xmlns:a16="http://schemas.microsoft.com/office/drawing/2014/main" val="3155584190"/>
                  </a:ext>
                </a:extLst>
              </a:tr>
              <a:tr h="310061">
                <a:tc>
                  <a:txBody>
                    <a:bodyPr/>
                    <a:lstStyle/>
                    <a:p>
                      <a:pPr algn="l" fontAlgn="b"/>
                      <a:r>
                        <a:rPr lang="en-US" sz="1800" b="0" i="0" u="none" strike="noStrike" dirty="0">
                          <a:solidFill>
                            <a:srgbClr val="000000"/>
                          </a:solidFill>
                          <a:effectLst/>
                          <a:latin typeface="+mn-lt"/>
                          <a:cs typeface="Verdana"/>
                        </a:rPr>
                        <a:t>Interest expense</a:t>
                      </a:r>
                    </a:p>
                  </a:txBody>
                  <a:tcPr marL="9525" marR="9525" marT="9529"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r" fontAlgn="b"/>
                      <a:r>
                        <a:rPr lang="en-US" sz="1800" b="0" i="0" u="none" strike="noStrike" dirty="0">
                          <a:solidFill>
                            <a:srgbClr val="000000"/>
                          </a:solidFill>
                          <a:effectLst/>
                          <a:latin typeface="+mn-lt"/>
                          <a:cs typeface="Verdana"/>
                        </a:rPr>
                        <a:t>50</a:t>
                      </a:r>
                    </a:p>
                  </a:txBody>
                  <a:tcPr marL="9525" marR="9525" marT="9529"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r" fontAlgn="b"/>
                      <a:r>
                        <a:rPr lang="en-US" sz="1800" b="0" i="0" u="none" strike="noStrike" dirty="0">
                          <a:solidFill>
                            <a:srgbClr val="000000"/>
                          </a:solidFill>
                          <a:effectLst/>
                          <a:latin typeface="+mn-lt"/>
                          <a:cs typeface="Verdana"/>
                        </a:rPr>
                        <a:t>80</a:t>
                      </a:r>
                    </a:p>
                  </a:txBody>
                  <a:tcPr marL="9525" marR="9525" marT="9529"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r" fontAlgn="b"/>
                      <a:r>
                        <a:rPr lang="en-US" sz="1800" b="0" i="0" u="none" strike="noStrike" dirty="0">
                          <a:solidFill>
                            <a:srgbClr val="000000"/>
                          </a:solidFill>
                          <a:effectLst/>
                          <a:latin typeface="+mn-lt"/>
                          <a:cs typeface="Verdana"/>
                        </a:rPr>
                        <a:t>100</a:t>
                      </a:r>
                    </a:p>
                  </a:txBody>
                  <a:tcPr marL="9525" marR="9525" marT="9529"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r" fontAlgn="b"/>
                      <a:r>
                        <a:rPr lang="en-US" sz="1800" b="0" i="0" u="none" strike="noStrike" dirty="0">
                          <a:solidFill>
                            <a:srgbClr val="000000"/>
                          </a:solidFill>
                          <a:effectLst/>
                          <a:latin typeface="+mn-lt"/>
                          <a:cs typeface="Verdana"/>
                        </a:rPr>
                        <a:t>100</a:t>
                      </a:r>
                    </a:p>
                  </a:txBody>
                  <a:tcPr marL="9525" marR="9525" marT="9529"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420096838"/>
                  </a:ext>
                </a:extLst>
              </a:tr>
              <a:tr h="403653">
                <a:tc>
                  <a:txBody>
                    <a:bodyPr/>
                    <a:lstStyle/>
                    <a:p>
                      <a:pPr algn="l" fontAlgn="b"/>
                      <a:r>
                        <a:rPr lang="en-US" sz="1800" b="1" i="0" u="none" strike="noStrike" dirty="0">
                          <a:solidFill>
                            <a:srgbClr val="000000"/>
                          </a:solidFill>
                          <a:effectLst/>
                          <a:latin typeface="+mn-lt"/>
                          <a:cs typeface="Verdana"/>
                        </a:rPr>
                        <a:t>Interest tax shield (35% </a:t>
                      </a:r>
                      <a:r>
                        <a:rPr lang="en-US" sz="1800" b="1" i="0" u="none" strike="noStrike" dirty="0">
                          <a:solidFill>
                            <a:srgbClr val="000000"/>
                          </a:solidFill>
                          <a:effectLst/>
                          <a:latin typeface="+mn-lt"/>
                          <a:cs typeface="Arial" panose="020B0604020202020204" pitchFamily="34" charset="0"/>
                        </a:rPr>
                        <a:t>×</a:t>
                      </a:r>
                      <a:r>
                        <a:rPr lang="en-US" sz="1800" b="1" i="0" u="none" strike="noStrike" dirty="0">
                          <a:solidFill>
                            <a:srgbClr val="000000"/>
                          </a:solidFill>
                          <a:effectLst/>
                          <a:latin typeface="+mn-lt"/>
                          <a:cs typeface="Verdana"/>
                        </a:rPr>
                        <a:t> interest expense)</a:t>
                      </a:r>
                    </a:p>
                  </a:txBody>
                  <a:tcPr marL="9525" marR="9525" marT="9529"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r" fontAlgn="b"/>
                      <a:r>
                        <a:rPr lang="en-US" sz="1800" b="1" i="0" u="none" strike="noStrike" dirty="0">
                          <a:solidFill>
                            <a:srgbClr val="000000"/>
                          </a:solidFill>
                          <a:effectLst/>
                          <a:latin typeface="+mn-lt"/>
                          <a:cs typeface="Verdana"/>
                        </a:rPr>
                        <a:t>12.5</a:t>
                      </a:r>
                    </a:p>
                  </a:txBody>
                  <a:tcPr marL="9525" marR="9525" marT="9529"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r" fontAlgn="b"/>
                      <a:r>
                        <a:rPr lang="en-US" sz="1800" b="1" i="0" u="none" strike="noStrike" dirty="0">
                          <a:solidFill>
                            <a:srgbClr val="000000"/>
                          </a:solidFill>
                          <a:effectLst/>
                          <a:latin typeface="+mn-lt"/>
                          <a:cs typeface="Verdana"/>
                        </a:rPr>
                        <a:t>20</a:t>
                      </a:r>
                    </a:p>
                  </a:txBody>
                  <a:tcPr marL="9525" marR="9525" marT="9529"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r" fontAlgn="b"/>
                      <a:r>
                        <a:rPr lang="en-US" sz="1800" b="1" i="0" u="none" strike="noStrike" dirty="0">
                          <a:solidFill>
                            <a:srgbClr val="000000"/>
                          </a:solidFill>
                          <a:effectLst/>
                          <a:latin typeface="+mn-lt"/>
                          <a:cs typeface="Verdana"/>
                        </a:rPr>
                        <a:t>25</a:t>
                      </a:r>
                    </a:p>
                  </a:txBody>
                  <a:tcPr marL="9525" marR="9525" marT="9529"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algn="r" fontAlgn="b"/>
                      <a:r>
                        <a:rPr lang="en-US" sz="1800" b="1" i="0" u="none" strike="noStrike" dirty="0">
                          <a:solidFill>
                            <a:srgbClr val="000000"/>
                          </a:solidFill>
                          <a:effectLst/>
                          <a:latin typeface="+mn-lt"/>
                          <a:cs typeface="Verdana"/>
                        </a:rPr>
                        <a:t>25</a:t>
                      </a:r>
                    </a:p>
                  </a:txBody>
                  <a:tcPr marL="9525" marR="9525" marT="9529"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1608600788"/>
                  </a:ext>
                </a:extLst>
              </a:tr>
            </a:tbl>
          </a:graphicData>
        </a:graphic>
      </p:graphicFrame>
      <p:sp>
        <p:nvSpPr>
          <p:cNvPr id="6" name="TextBox 5">
            <a:extLst>
              <a:ext uri="{FF2B5EF4-FFF2-40B4-BE49-F238E27FC236}">
                <a16:creationId xmlns:a16="http://schemas.microsoft.com/office/drawing/2014/main" id="{913569BA-454C-4BF2-8074-F9B24EC1FD64}"/>
              </a:ext>
            </a:extLst>
          </p:cNvPr>
          <p:cNvSpPr txBox="1"/>
          <p:nvPr/>
        </p:nvSpPr>
        <p:spPr>
          <a:xfrm>
            <a:off x="533400" y="4226511"/>
            <a:ext cx="8153400" cy="1754326"/>
          </a:xfrm>
          <a:prstGeom prst="rect">
            <a:avLst/>
          </a:prstGeom>
          <a:noFill/>
        </p:spPr>
        <p:txBody>
          <a:bodyPr wrap="square">
            <a:spAutoFit/>
          </a:bodyPr>
          <a:lstStyle/>
          <a:p>
            <a:r>
              <a:rPr lang="en-IN" sz="1800" dirty="0"/>
              <a:t>By using debt, </a:t>
            </a:r>
            <a:r>
              <a:rPr lang="en-IN" sz="1800" spc="-350" dirty="0"/>
              <a:t>E C </a:t>
            </a:r>
            <a:r>
              <a:rPr lang="en-IN" sz="1800" dirty="0"/>
              <a:t>B is able to reduce its taxable income and therefore decrease its total tax payments by $82.5 million over the four-year period. </a:t>
            </a:r>
          </a:p>
          <a:p>
            <a:r>
              <a:rPr lang="en-IN" sz="1800" dirty="0"/>
              <a:t>Thus, the total amount of cash flows available to all investors (debt holders and equity holders) is $82.5 million higher over the four-year period.</a:t>
            </a:r>
            <a:endParaRPr lang="en-US" altLang="en-US" sz="1800" dirty="0"/>
          </a:p>
        </p:txBody>
      </p:sp>
    </p:spTree>
    <p:extLst>
      <p:ext uri="{BB962C8B-B14F-4D97-AF65-F5344CB8AC3E}">
        <p14:creationId xmlns:p14="http://schemas.microsoft.com/office/powerpoint/2010/main" val="407217998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9" name="Rectangle 13">
            <a:extLst>
              <a:ext uri="{FF2B5EF4-FFF2-40B4-BE49-F238E27FC236}">
                <a16:creationId xmlns:a16="http://schemas.microsoft.com/office/drawing/2014/main" id="{9032EE6B-12DC-44C6-8C6A-143960D843BB}"/>
              </a:ext>
            </a:extLst>
          </p:cNvPr>
          <p:cNvSpPr>
            <a:spLocks noGrp="1" noChangeArrowheads="1"/>
          </p:cNvSpPr>
          <p:nvPr>
            <p:ph type="title"/>
          </p:nvPr>
        </p:nvSpPr>
        <p:spPr/>
        <p:txBody>
          <a:bodyPr/>
          <a:lstStyle/>
          <a:p>
            <a:pPr eaLnBrk="1" hangingPunct="1"/>
            <a:r>
              <a:rPr lang="en-US" altLang="en-US" dirty="0"/>
              <a:t>3- Debt and Taxes</a:t>
            </a:r>
          </a:p>
        </p:txBody>
      </p:sp>
      <p:sp>
        <p:nvSpPr>
          <p:cNvPr id="4100" name="Rectangle 14">
            <a:extLst>
              <a:ext uri="{FF2B5EF4-FFF2-40B4-BE49-F238E27FC236}">
                <a16:creationId xmlns:a16="http://schemas.microsoft.com/office/drawing/2014/main" id="{BD3E7B8D-7EF9-442A-8A24-208F5D40C5C3}"/>
              </a:ext>
            </a:extLst>
          </p:cNvPr>
          <p:cNvSpPr>
            <a:spLocks noGrp="1" noChangeArrowheads="1"/>
          </p:cNvSpPr>
          <p:nvPr>
            <p:ph idx="1"/>
          </p:nvPr>
        </p:nvSpPr>
        <p:spPr/>
        <p:txBody>
          <a:bodyPr/>
          <a:lstStyle/>
          <a:p>
            <a:pPr eaLnBrk="1" hangingPunct="1"/>
            <a:r>
              <a:rPr lang="en-US" altLang="en-US" sz="2400"/>
              <a:t>When a firm uses debt, the interest tax shield provides a corporate tax benefit each year </a:t>
            </a:r>
          </a:p>
          <a:p>
            <a:pPr eaLnBrk="1" hangingPunct="1"/>
            <a:r>
              <a:rPr lang="en-US" altLang="en-US" sz="2400"/>
              <a:t>To determine the benefit, compute the present value of the stream of future interest tax shields</a:t>
            </a:r>
          </a:p>
        </p:txBody>
      </p:sp>
      <p:graphicFrame>
        <p:nvGraphicFramePr>
          <p:cNvPr id="4098" name="Object 12">
            <a:extLst>
              <a:ext uri="{FF2B5EF4-FFF2-40B4-BE49-F238E27FC236}">
                <a16:creationId xmlns:a16="http://schemas.microsoft.com/office/drawing/2014/main" id="{B8DC9EF1-C1DF-4152-AC37-B7B39FD30FEE}"/>
              </a:ext>
            </a:extLst>
          </p:cNvPr>
          <p:cNvGraphicFramePr>
            <a:graphicFrameLocks noChangeAspect="1"/>
          </p:cNvGraphicFramePr>
          <p:nvPr/>
        </p:nvGraphicFramePr>
        <p:xfrm>
          <a:off x="552450" y="3924300"/>
          <a:ext cx="8058150" cy="990600"/>
        </p:xfrm>
        <a:graphic>
          <a:graphicData uri="http://schemas.openxmlformats.org/presentationml/2006/ole">
            <mc:AlternateContent xmlns:mc="http://schemas.openxmlformats.org/markup-compatibility/2006">
              <mc:Choice xmlns:v="urn:schemas-microsoft-com:vml" Requires="v">
                <p:oleObj spid="_x0000_s4114" r:id="rId4" imgW="4025900" imgH="419100" progId="">
                  <p:embed/>
                </p:oleObj>
              </mc:Choice>
              <mc:Fallback>
                <p:oleObj r:id="rId4" imgW="4025900" imgH="419100" progId="">
                  <p:embed/>
                  <p:pic>
                    <p:nvPicPr>
                      <p:cNvPr id="0" name="Object 1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52450" y="3924300"/>
                        <a:ext cx="805815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spd="med">
    <p:wipe dir="r"/>
  </p:transition>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8482" name="Rectangle 17">
            <a:extLst>
              <a:ext uri="{FF2B5EF4-FFF2-40B4-BE49-F238E27FC236}">
                <a16:creationId xmlns:a16="http://schemas.microsoft.com/office/drawing/2014/main" id="{98D88F4E-1A3A-4077-B3BE-EA79E242BE22}"/>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Figure 6-  The Cash Flows of the Unlevered and Levered Firm</a:t>
            </a:r>
          </a:p>
        </p:txBody>
      </p:sp>
      <p:pic>
        <p:nvPicPr>
          <p:cNvPr id="45059" name="Picture 6" descr="fig16_06">
            <a:extLst>
              <a:ext uri="{FF2B5EF4-FFF2-40B4-BE49-F238E27FC236}">
                <a16:creationId xmlns:a16="http://schemas.microsoft.com/office/drawing/2014/main" id="{1A13312D-9183-4A43-B304-08E8DCB40E9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0600" y="1768475"/>
            <a:ext cx="7029450" cy="4260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wipe dir="r"/>
  </p:transition>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082" name="Rectangle 12">
            <a:extLst>
              <a:ext uri="{FF2B5EF4-FFF2-40B4-BE49-F238E27FC236}">
                <a16:creationId xmlns:a16="http://schemas.microsoft.com/office/drawing/2014/main" id="{FAACA20C-4E43-4FBE-9C2E-1D047A8B58A7}"/>
              </a:ext>
            </a:extLst>
          </p:cNvPr>
          <p:cNvSpPr>
            <a:spLocks noGrp="1" noChangeArrowheads="1"/>
          </p:cNvSpPr>
          <p:nvPr>
            <p:ph type="title"/>
          </p:nvPr>
        </p:nvSpPr>
        <p:spPr/>
        <p:txBody>
          <a:bodyPr/>
          <a:lstStyle/>
          <a:p>
            <a:pPr eaLnBrk="1" hangingPunct="1"/>
            <a:r>
              <a:rPr lang="en-US" altLang="en-US" dirty="0"/>
              <a:t>3- Debt and Taxes</a:t>
            </a:r>
          </a:p>
        </p:txBody>
      </p:sp>
      <p:sp>
        <p:nvSpPr>
          <p:cNvPr id="46083" name="Rectangle 13">
            <a:extLst>
              <a:ext uri="{FF2B5EF4-FFF2-40B4-BE49-F238E27FC236}">
                <a16:creationId xmlns:a16="http://schemas.microsoft.com/office/drawing/2014/main" id="{056DAD11-AE2A-4C17-9AC4-0ACFFC1C1858}"/>
              </a:ext>
            </a:extLst>
          </p:cNvPr>
          <p:cNvSpPr>
            <a:spLocks noGrp="1" noChangeArrowheads="1"/>
          </p:cNvSpPr>
          <p:nvPr>
            <p:ph idx="1"/>
          </p:nvPr>
        </p:nvSpPr>
        <p:spPr/>
        <p:txBody>
          <a:bodyPr/>
          <a:lstStyle/>
          <a:p>
            <a:pPr eaLnBrk="1" hangingPunct="1">
              <a:spcBef>
                <a:spcPct val="40000"/>
              </a:spcBef>
            </a:pPr>
            <a:r>
              <a:rPr lang="en-US" altLang="en-US"/>
              <a:t>By increasing the cash flows paid to debt holders through interest payments, a firm reduces the amount paid in taxes </a:t>
            </a:r>
          </a:p>
          <a:p>
            <a:pPr eaLnBrk="1" hangingPunct="1">
              <a:spcBef>
                <a:spcPct val="40000"/>
              </a:spcBef>
            </a:pPr>
            <a:r>
              <a:rPr lang="en-US" altLang="en-US"/>
              <a:t>The increase in total cash flows paid to investors is the interest tax shield </a:t>
            </a:r>
          </a:p>
        </p:txBody>
      </p:sp>
    </p:spTree>
  </p:cSld>
  <p:clrMapOvr>
    <a:masterClrMapping/>
  </p:clrMapOvr>
  <p:transition spd="med">
    <p:wipe dir="r"/>
  </p:transition>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106" name="Rectangle 29">
            <a:extLst>
              <a:ext uri="{FF2B5EF4-FFF2-40B4-BE49-F238E27FC236}">
                <a16:creationId xmlns:a16="http://schemas.microsoft.com/office/drawing/2014/main" id="{28A620AB-E46C-48CE-AB21-FD9DECAEE5D5}"/>
              </a:ext>
            </a:extLst>
          </p:cNvPr>
          <p:cNvSpPr>
            <a:spLocks noGrp="1" noChangeArrowheads="1"/>
          </p:cNvSpPr>
          <p:nvPr>
            <p:ph type="title"/>
          </p:nvPr>
        </p:nvSpPr>
        <p:spPr/>
        <p:txBody>
          <a:bodyPr/>
          <a:lstStyle/>
          <a:p>
            <a:pPr eaLnBrk="1" hangingPunct="1"/>
            <a:r>
              <a:rPr lang="en-US" altLang="en-US" dirty="0"/>
              <a:t>3- Debt and Taxes</a:t>
            </a:r>
          </a:p>
        </p:txBody>
      </p:sp>
      <p:sp>
        <p:nvSpPr>
          <p:cNvPr id="47107" name="Rectangle 30">
            <a:extLst>
              <a:ext uri="{FF2B5EF4-FFF2-40B4-BE49-F238E27FC236}">
                <a16:creationId xmlns:a16="http://schemas.microsoft.com/office/drawing/2014/main" id="{70ED6FD3-C3EB-4587-B9CE-5139DCFF56EE}"/>
              </a:ext>
            </a:extLst>
          </p:cNvPr>
          <p:cNvSpPr>
            <a:spLocks noGrp="1" noChangeArrowheads="1"/>
          </p:cNvSpPr>
          <p:nvPr>
            <p:ph idx="1"/>
          </p:nvPr>
        </p:nvSpPr>
        <p:spPr>
          <a:xfrm>
            <a:off x="381000" y="1172308"/>
            <a:ext cx="8229600" cy="4525963"/>
          </a:xfrm>
        </p:spPr>
        <p:txBody>
          <a:bodyPr/>
          <a:lstStyle/>
          <a:p>
            <a:pPr eaLnBrk="1" hangingPunct="1">
              <a:lnSpc>
                <a:spcPct val="90000"/>
              </a:lnSpc>
            </a:pPr>
            <a:r>
              <a:rPr lang="en-US" altLang="en-US" sz="2400" dirty="0"/>
              <a:t>Value of the Interest Tax Shield</a:t>
            </a:r>
          </a:p>
          <a:p>
            <a:pPr lvl="1" eaLnBrk="1" hangingPunct="1">
              <a:lnSpc>
                <a:spcPct val="90000"/>
              </a:lnSpc>
            </a:pPr>
            <a:r>
              <a:rPr lang="en-US" altLang="en-US" sz="2000" dirty="0"/>
              <a:t>Cash flows of the levered firm are equal to the sum of the cash flows from the unlevered firm plus the interest tax shield </a:t>
            </a:r>
          </a:p>
          <a:p>
            <a:pPr lvl="1" eaLnBrk="1" hangingPunct="1">
              <a:lnSpc>
                <a:spcPct val="90000"/>
              </a:lnSpc>
            </a:pPr>
            <a:r>
              <a:rPr lang="en-US" altLang="en-US" sz="2000" dirty="0"/>
              <a:t>By the Valuation Principle the same must be true for the present values of these cash flows </a:t>
            </a:r>
          </a:p>
          <a:p>
            <a:pPr eaLnBrk="1" hangingPunct="1">
              <a:lnSpc>
                <a:spcPct val="90000"/>
              </a:lnSpc>
              <a:buFontTx/>
              <a:buNone/>
            </a:pPr>
            <a:r>
              <a:rPr lang="da-DK" altLang="en-US" sz="2000" i="1" dirty="0"/>
              <a:t>			</a:t>
            </a:r>
            <a:endParaRPr lang="en-US" altLang="en-US" sz="2000" dirty="0"/>
          </a:p>
        </p:txBody>
      </p:sp>
      <p:sp>
        <p:nvSpPr>
          <p:cNvPr id="2" name="Rectangle 1">
            <a:extLst>
              <a:ext uri="{FF2B5EF4-FFF2-40B4-BE49-F238E27FC236}">
                <a16:creationId xmlns:a16="http://schemas.microsoft.com/office/drawing/2014/main" id="{47350CBF-4E9F-4DCC-A43A-E51AE4BF9DA1}"/>
              </a:ext>
            </a:extLst>
          </p:cNvPr>
          <p:cNvSpPr/>
          <p:nvPr/>
        </p:nvSpPr>
        <p:spPr>
          <a:xfrm>
            <a:off x="762000" y="2792617"/>
            <a:ext cx="5867400" cy="461665"/>
          </a:xfrm>
          <a:prstGeom prst="rect">
            <a:avLst/>
          </a:prstGeom>
        </p:spPr>
        <p:txBody>
          <a:bodyPr wrap="square">
            <a:spAutoFit/>
          </a:bodyPr>
          <a:lstStyle/>
          <a:p>
            <a:r>
              <a:rPr lang="en-US" b="1" dirty="0">
                <a:latin typeface="Times New Roman" panose="02020603050405020304" pitchFamily="18" charset="0"/>
                <a:ea typeface="Times New Roman" panose="02020603050405020304" pitchFamily="18" charset="0"/>
              </a:rPr>
              <a:t>CF</a:t>
            </a:r>
            <a:r>
              <a:rPr lang="en-US" b="1" baseline="-25000" dirty="0">
                <a:latin typeface="Times New Roman" panose="02020603050405020304" pitchFamily="18" charset="0"/>
                <a:ea typeface="Times New Roman" panose="02020603050405020304" pitchFamily="18" charset="0"/>
              </a:rPr>
              <a:t>ASSETS</a:t>
            </a:r>
            <a:r>
              <a:rPr lang="en-US" b="1" dirty="0">
                <a:latin typeface="Times New Roman" panose="02020603050405020304" pitchFamily="18" charset="0"/>
                <a:ea typeface="Times New Roman" panose="02020603050405020304" pitchFamily="18" charset="0"/>
              </a:rPr>
              <a:t> = CF</a:t>
            </a:r>
            <a:r>
              <a:rPr lang="en-US" b="1" baseline="-25000" dirty="0">
                <a:latin typeface="Times New Roman" panose="02020603050405020304" pitchFamily="18" charset="0"/>
                <a:ea typeface="Times New Roman" panose="02020603050405020304" pitchFamily="18" charset="0"/>
              </a:rPr>
              <a:t>DEBT</a:t>
            </a:r>
            <a:r>
              <a:rPr lang="en-US" b="1" dirty="0">
                <a:latin typeface="Times New Roman" panose="02020603050405020304" pitchFamily="18" charset="0"/>
                <a:ea typeface="Times New Roman" panose="02020603050405020304" pitchFamily="18" charset="0"/>
              </a:rPr>
              <a:t> +CF</a:t>
            </a:r>
            <a:r>
              <a:rPr lang="en-US" b="1" baseline="-25000" dirty="0">
                <a:latin typeface="Times New Roman" panose="02020603050405020304" pitchFamily="18" charset="0"/>
                <a:ea typeface="Times New Roman" panose="02020603050405020304" pitchFamily="18" charset="0"/>
              </a:rPr>
              <a:t>STOCKHOLDERS</a:t>
            </a:r>
            <a:endParaRPr lang="en-US" dirty="0"/>
          </a:p>
        </p:txBody>
      </p:sp>
      <p:sp>
        <p:nvSpPr>
          <p:cNvPr id="3" name="Rectangle 2">
            <a:extLst>
              <a:ext uri="{FF2B5EF4-FFF2-40B4-BE49-F238E27FC236}">
                <a16:creationId xmlns:a16="http://schemas.microsoft.com/office/drawing/2014/main" id="{446DB68C-700D-4D8A-B3C8-C8AF4D137687}"/>
              </a:ext>
            </a:extLst>
          </p:cNvPr>
          <p:cNvSpPr/>
          <p:nvPr/>
        </p:nvSpPr>
        <p:spPr>
          <a:xfrm>
            <a:off x="762000" y="3310670"/>
            <a:ext cx="7239000" cy="461665"/>
          </a:xfrm>
          <a:prstGeom prst="rect">
            <a:avLst/>
          </a:prstGeom>
        </p:spPr>
        <p:txBody>
          <a:bodyPr wrap="square">
            <a:spAutoFit/>
          </a:bodyPr>
          <a:lstStyle/>
          <a:p>
            <a:r>
              <a:rPr lang="en-US" b="1" dirty="0">
                <a:latin typeface="Times New Roman" panose="02020603050405020304" pitchFamily="18" charset="0"/>
                <a:ea typeface="Times New Roman" panose="02020603050405020304" pitchFamily="18" charset="0"/>
              </a:rPr>
              <a:t>CF = Levered CF + I 	where I =R</a:t>
            </a:r>
            <a:r>
              <a:rPr lang="en-US" b="1" baseline="-25000" dirty="0">
                <a:latin typeface="Times New Roman" panose="02020603050405020304" pitchFamily="18" charset="0"/>
                <a:ea typeface="Times New Roman" panose="02020603050405020304" pitchFamily="18" charset="0"/>
              </a:rPr>
              <a:t>d</a:t>
            </a:r>
            <a:r>
              <a:rPr lang="en-US" b="1" dirty="0">
                <a:latin typeface="Times New Roman" panose="02020603050405020304" pitchFamily="18" charset="0"/>
                <a:ea typeface="Times New Roman" panose="02020603050405020304" pitchFamily="18" charset="0"/>
              </a:rPr>
              <a:t> .D</a:t>
            </a:r>
            <a:endParaRPr lang="en-US" dirty="0"/>
          </a:p>
        </p:txBody>
      </p:sp>
      <p:sp>
        <p:nvSpPr>
          <p:cNvPr id="4" name="Rectangle 3">
            <a:extLst>
              <a:ext uri="{FF2B5EF4-FFF2-40B4-BE49-F238E27FC236}">
                <a16:creationId xmlns:a16="http://schemas.microsoft.com/office/drawing/2014/main" id="{56569CC4-4C21-4FDC-BA7E-6FCF76B9120F}"/>
              </a:ext>
            </a:extLst>
          </p:cNvPr>
          <p:cNvSpPr/>
          <p:nvPr/>
        </p:nvSpPr>
        <p:spPr>
          <a:xfrm>
            <a:off x="762000" y="3738834"/>
            <a:ext cx="7467600" cy="461665"/>
          </a:xfrm>
          <a:prstGeom prst="rect">
            <a:avLst/>
          </a:prstGeom>
        </p:spPr>
        <p:txBody>
          <a:bodyPr wrap="square">
            <a:spAutoFit/>
          </a:bodyPr>
          <a:lstStyle/>
          <a:p>
            <a:r>
              <a:rPr lang="en-US" b="1" dirty="0">
                <a:latin typeface="Times New Roman" panose="02020603050405020304" pitchFamily="18" charset="0"/>
                <a:ea typeface="Times New Roman" panose="02020603050405020304" pitchFamily="18" charset="0"/>
              </a:rPr>
              <a:t>CF = (EBIT - R</a:t>
            </a:r>
            <a:r>
              <a:rPr lang="en-US" b="1" baseline="-25000" dirty="0">
                <a:latin typeface="Times New Roman" panose="02020603050405020304" pitchFamily="18" charset="0"/>
                <a:ea typeface="Times New Roman" panose="02020603050405020304" pitchFamily="18" charset="0"/>
              </a:rPr>
              <a:t>d</a:t>
            </a:r>
            <a:r>
              <a:rPr lang="en-US" b="1" dirty="0">
                <a:latin typeface="Times New Roman" panose="02020603050405020304" pitchFamily="18" charset="0"/>
                <a:ea typeface="Times New Roman" panose="02020603050405020304" pitchFamily="18" charset="0"/>
              </a:rPr>
              <a:t> .D)(1- T</a:t>
            </a:r>
            <a:r>
              <a:rPr lang="en-US" b="1" baseline="-25000" dirty="0">
                <a:latin typeface="Times New Roman" panose="02020603050405020304" pitchFamily="18" charset="0"/>
                <a:ea typeface="Times New Roman" panose="02020603050405020304" pitchFamily="18" charset="0"/>
              </a:rPr>
              <a:t>C</a:t>
            </a:r>
            <a:r>
              <a:rPr lang="en-US" b="1" dirty="0">
                <a:latin typeface="Times New Roman" panose="02020603050405020304" pitchFamily="18" charset="0"/>
                <a:ea typeface="Times New Roman" panose="02020603050405020304" pitchFamily="18" charset="0"/>
              </a:rPr>
              <a:t>)+ I= EBIT(1 - T</a:t>
            </a:r>
            <a:r>
              <a:rPr lang="en-US" b="1" baseline="-25000" dirty="0">
                <a:latin typeface="Times New Roman" panose="02020603050405020304" pitchFamily="18" charset="0"/>
                <a:ea typeface="Times New Roman" panose="02020603050405020304" pitchFamily="18" charset="0"/>
              </a:rPr>
              <a:t>C</a:t>
            </a:r>
            <a:r>
              <a:rPr lang="en-US" b="1" dirty="0">
                <a:latin typeface="Times New Roman" panose="02020603050405020304" pitchFamily="18" charset="0"/>
                <a:ea typeface="Times New Roman" panose="02020603050405020304" pitchFamily="18" charset="0"/>
              </a:rPr>
              <a:t>) + </a:t>
            </a:r>
            <a:r>
              <a:rPr lang="en-US" b="1" dirty="0" err="1">
                <a:latin typeface="Times New Roman" panose="02020603050405020304" pitchFamily="18" charset="0"/>
                <a:ea typeface="Times New Roman" panose="02020603050405020304" pitchFamily="18" charset="0"/>
              </a:rPr>
              <a:t>T</a:t>
            </a:r>
            <a:r>
              <a:rPr lang="en-US" b="1" baseline="-25000" dirty="0" err="1">
                <a:latin typeface="Times New Roman" panose="02020603050405020304" pitchFamily="18" charset="0"/>
                <a:ea typeface="Times New Roman" panose="02020603050405020304" pitchFamily="18" charset="0"/>
              </a:rPr>
              <a:t>C</a:t>
            </a:r>
            <a:r>
              <a:rPr lang="en-US" b="1" dirty="0" err="1">
                <a:latin typeface="Times New Roman" panose="02020603050405020304" pitchFamily="18" charset="0"/>
                <a:ea typeface="Times New Roman" panose="02020603050405020304" pitchFamily="18" charset="0"/>
              </a:rPr>
              <a:t>.R</a:t>
            </a:r>
            <a:r>
              <a:rPr lang="en-US" b="1" baseline="-25000" dirty="0" err="1">
                <a:latin typeface="Times New Roman" panose="02020603050405020304" pitchFamily="18" charset="0"/>
                <a:ea typeface="Times New Roman" panose="02020603050405020304" pitchFamily="18" charset="0"/>
              </a:rPr>
              <a:t>d</a:t>
            </a:r>
            <a:r>
              <a:rPr lang="en-US" b="1" dirty="0" err="1">
                <a:latin typeface="Times New Roman" panose="02020603050405020304" pitchFamily="18" charset="0"/>
                <a:ea typeface="Times New Roman" panose="02020603050405020304" pitchFamily="18" charset="0"/>
              </a:rPr>
              <a:t>.D</a:t>
            </a:r>
            <a:r>
              <a:rPr lang="en-US" b="1" dirty="0">
                <a:latin typeface="Times New Roman" panose="02020603050405020304" pitchFamily="18" charset="0"/>
                <a:ea typeface="Times New Roman" panose="02020603050405020304" pitchFamily="18" charset="0"/>
              </a:rPr>
              <a:t> </a:t>
            </a:r>
            <a:endParaRPr lang="en-US" dirty="0"/>
          </a:p>
        </p:txBody>
      </p:sp>
      <p:sp>
        <p:nvSpPr>
          <p:cNvPr id="5" name="Rectangle 4">
            <a:extLst>
              <a:ext uri="{FF2B5EF4-FFF2-40B4-BE49-F238E27FC236}">
                <a16:creationId xmlns:a16="http://schemas.microsoft.com/office/drawing/2014/main" id="{B7A05F32-BD92-4578-81AF-40D951EBC2AE}"/>
              </a:ext>
            </a:extLst>
          </p:cNvPr>
          <p:cNvSpPr/>
          <p:nvPr/>
        </p:nvSpPr>
        <p:spPr>
          <a:xfrm>
            <a:off x="609600" y="4220811"/>
            <a:ext cx="7779589" cy="1754326"/>
          </a:xfrm>
          <a:prstGeom prst="rect">
            <a:avLst/>
          </a:prstGeom>
        </p:spPr>
        <p:txBody>
          <a:bodyPr wrap="square">
            <a:spAutoFit/>
          </a:bodyPr>
          <a:lstStyle/>
          <a:p>
            <a:pPr lvl="1" eaLnBrk="1" hangingPunct="1">
              <a:lnSpc>
                <a:spcPct val="90000"/>
              </a:lnSpc>
            </a:pPr>
            <a:r>
              <a:rPr lang="en-US" altLang="en-US" sz="2000" u="sng" dirty="0"/>
              <a:t>MM Proposition I with taxes</a:t>
            </a:r>
            <a:r>
              <a:rPr lang="en-US" altLang="en-US" sz="2000" dirty="0"/>
              <a:t>:</a:t>
            </a:r>
          </a:p>
          <a:p>
            <a:pPr eaLnBrk="1" hangingPunct="1">
              <a:lnSpc>
                <a:spcPct val="90000"/>
              </a:lnSpc>
              <a:buFontTx/>
              <a:buNone/>
            </a:pPr>
            <a:r>
              <a:rPr lang="en-US" altLang="en-US" sz="2000" dirty="0"/>
              <a:t>The total value of the levered firm exceeds the value of the firm without leverage due to the present value of the tax savings from debt:</a:t>
            </a:r>
          </a:p>
          <a:p>
            <a:pPr eaLnBrk="1" hangingPunct="1">
              <a:lnSpc>
                <a:spcPct val="90000"/>
              </a:lnSpc>
              <a:buFontTx/>
              <a:buNone/>
            </a:pPr>
            <a:r>
              <a:rPr lang="da-DK" altLang="en-US" sz="2000" i="1" dirty="0"/>
              <a:t>V</a:t>
            </a:r>
            <a:r>
              <a:rPr lang="da-DK" altLang="en-US" sz="2000" i="1" baseline="30000" dirty="0"/>
              <a:t>L</a:t>
            </a:r>
            <a:r>
              <a:rPr lang="da-DK" altLang="en-US" sz="2000" dirty="0"/>
              <a:t> = </a:t>
            </a:r>
            <a:r>
              <a:rPr lang="da-DK" altLang="en-US" sz="2000" i="1" dirty="0"/>
              <a:t>V</a:t>
            </a:r>
            <a:r>
              <a:rPr lang="da-DK" altLang="en-US" sz="2000" i="1" baseline="30000" dirty="0"/>
              <a:t>U</a:t>
            </a:r>
            <a:r>
              <a:rPr lang="da-DK" altLang="en-US" sz="2000" dirty="0"/>
              <a:t> + </a:t>
            </a:r>
            <a:r>
              <a:rPr lang="da-DK" altLang="en-US" sz="2000" i="1" dirty="0"/>
              <a:t>PV</a:t>
            </a:r>
            <a:r>
              <a:rPr lang="da-DK" altLang="en-US" sz="2000" dirty="0"/>
              <a:t>(Interest Tax Shield) </a:t>
            </a:r>
            <a:r>
              <a:rPr lang="da-DK" altLang="en-US" sz="2000" i="1" dirty="0"/>
              <a:t>	or	V</a:t>
            </a:r>
            <a:r>
              <a:rPr lang="da-DK" altLang="en-US" sz="2000" i="1" baseline="30000" dirty="0"/>
              <a:t>L</a:t>
            </a:r>
            <a:r>
              <a:rPr lang="da-DK" altLang="en-US" sz="2000" dirty="0"/>
              <a:t> = </a:t>
            </a:r>
            <a:r>
              <a:rPr lang="da-DK" altLang="en-US" sz="2000" i="1" dirty="0"/>
              <a:t>V</a:t>
            </a:r>
            <a:r>
              <a:rPr lang="da-DK" altLang="en-US" sz="2000" i="1" baseline="30000" dirty="0"/>
              <a:t>U</a:t>
            </a:r>
            <a:r>
              <a:rPr lang="da-DK" altLang="en-US" sz="2000" dirty="0"/>
              <a:t> + </a:t>
            </a:r>
            <a:r>
              <a:rPr lang="da-DK" altLang="en-US" sz="2000" i="1" dirty="0"/>
              <a:t>Tc. D			</a:t>
            </a:r>
            <a:r>
              <a:rPr lang="en-US" altLang="en-US" sz="2000" dirty="0"/>
              <a:t>(Eq. 5)</a:t>
            </a:r>
            <a:r>
              <a:rPr lang="da-DK" altLang="en-US" sz="2000" i="1" dirty="0"/>
              <a:t> </a:t>
            </a:r>
            <a:endParaRPr lang="en-US" altLang="en-US" sz="2000" dirty="0"/>
          </a:p>
        </p:txBody>
      </p:sp>
    </p:spTree>
  </p:cSld>
  <p:clrMapOvr>
    <a:masterClrMapping/>
  </p:clrMapOvr>
  <p:transition spd="med">
    <p:wipe dir="r"/>
  </p:transition>
</p:sld>
</file>

<file path=ppt/slides/slide37.xml><?xml version="1.0" encoding="utf-8"?>
<p:sld xmlns:a="http://schemas.openxmlformats.org/drawingml/2006/main" xmlns:r="http://schemas.openxmlformats.org/officeDocument/2006/relationships" xmlns:p="http://schemas.openxmlformats.org/presentationml/2006/main" showMasterSp="0">
  <p:cSld>
    <p:bg>
      <p:bgPr>
        <a:solidFill>
          <a:srgbClr val="FDF2D3"/>
        </a:solidFill>
        <a:effectLst/>
      </p:bgPr>
    </p:bg>
    <p:spTree>
      <p:nvGrpSpPr>
        <p:cNvPr id="1" name=""/>
        <p:cNvGrpSpPr/>
        <p:nvPr/>
      </p:nvGrpSpPr>
      <p:grpSpPr>
        <a:xfrm>
          <a:off x="0" y="0"/>
          <a:ext cx="0" cy="0"/>
          <a:chOff x="0" y="0"/>
          <a:chExt cx="0" cy="0"/>
        </a:xfrm>
      </p:grpSpPr>
      <p:sp>
        <p:nvSpPr>
          <p:cNvPr id="156674" name="Rectangle 15">
            <a:extLst>
              <a:ext uri="{FF2B5EF4-FFF2-40B4-BE49-F238E27FC236}">
                <a16:creationId xmlns:a16="http://schemas.microsoft.com/office/drawing/2014/main" id="{D999F373-64A6-4CB4-857D-AB5E211E6B6F}"/>
              </a:ext>
            </a:extLst>
          </p:cNvPr>
          <p:cNvSpPr>
            <a:spLocks noGrp="1" noChangeArrowheads="1"/>
          </p:cNvSpPr>
          <p:nvPr>
            <p:ph type="title"/>
          </p:nvPr>
        </p:nvSpPr>
        <p:spPr>
          <a:xfrm>
            <a:off x="437071" y="80558"/>
            <a:ext cx="8229600" cy="816247"/>
          </a:xfrm>
        </p:spPr>
        <p:txBody>
          <a:bodyPr rtlCol="0">
            <a:normAutofit/>
          </a:bodyPr>
          <a:lstStyle/>
          <a:p>
            <a:pPr eaLnBrk="1" fontAlgn="auto" hangingPunct="1">
              <a:spcAft>
                <a:spcPts val="0"/>
              </a:spcAft>
              <a:defRPr/>
            </a:pPr>
            <a:r>
              <a:rPr lang="en-US" sz="2800" dirty="0"/>
              <a:t>Example 4- Valuing the Interest Tax Shield</a:t>
            </a:r>
          </a:p>
        </p:txBody>
      </p:sp>
      <p:sp>
        <p:nvSpPr>
          <p:cNvPr id="49155" name="Rectangle 16">
            <a:extLst>
              <a:ext uri="{FF2B5EF4-FFF2-40B4-BE49-F238E27FC236}">
                <a16:creationId xmlns:a16="http://schemas.microsoft.com/office/drawing/2014/main" id="{6996C745-02D6-43D7-A0E5-6BD54758D364}"/>
              </a:ext>
            </a:extLst>
          </p:cNvPr>
          <p:cNvSpPr>
            <a:spLocks noGrp="1" noChangeArrowheads="1"/>
          </p:cNvSpPr>
          <p:nvPr>
            <p:ph idx="1"/>
          </p:nvPr>
        </p:nvSpPr>
        <p:spPr>
          <a:xfrm>
            <a:off x="459596" y="832023"/>
            <a:ext cx="8229600" cy="4525963"/>
          </a:xfrm>
        </p:spPr>
        <p:txBody>
          <a:bodyPr/>
          <a:lstStyle/>
          <a:p>
            <a:pPr eaLnBrk="1" hangingPunct="1">
              <a:buFontTx/>
              <a:buNone/>
            </a:pPr>
            <a:r>
              <a:rPr lang="en-US" altLang="en-US" sz="2400" dirty="0"/>
              <a:t>Problem:</a:t>
            </a:r>
          </a:p>
          <a:p>
            <a:pPr eaLnBrk="1" hangingPunct="1"/>
            <a:r>
              <a:rPr lang="en-US" altLang="en-US" sz="2000" dirty="0"/>
              <a:t>Suppose ECB firm borrows $2 billion by issuing 10-year bonds. </a:t>
            </a:r>
          </a:p>
          <a:p>
            <a:pPr eaLnBrk="1" hangingPunct="1"/>
            <a:r>
              <a:rPr lang="en-US" altLang="en-US" sz="2000" dirty="0"/>
              <a:t>ECB’s cost of debt is 6%, so it will need to pay $120 million in interest each year for the next 10 years, and then repay the principal of $2 billion in year 10. </a:t>
            </a:r>
          </a:p>
          <a:p>
            <a:pPr eaLnBrk="1" hangingPunct="1"/>
            <a:r>
              <a:rPr lang="en-US" altLang="en-US" sz="2000" dirty="0"/>
              <a:t>ECB’s marginal tax rate will remain 25% throughout this period. By how much does the interest tax shield increase the value of ECB?</a:t>
            </a:r>
          </a:p>
        </p:txBody>
      </p:sp>
      <p:sp>
        <p:nvSpPr>
          <p:cNvPr id="2" name="Rectangle 1">
            <a:extLst>
              <a:ext uri="{FF2B5EF4-FFF2-40B4-BE49-F238E27FC236}">
                <a16:creationId xmlns:a16="http://schemas.microsoft.com/office/drawing/2014/main" id="{928F74E6-81EC-404E-B4A0-E609B47BC695}"/>
              </a:ext>
            </a:extLst>
          </p:cNvPr>
          <p:cNvSpPr/>
          <p:nvPr/>
        </p:nvSpPr>
        <p:spPr>
          <a:xfrm>
            <a:off x="730370" y="3166435"/>
            <a:ext cx="7467600" cy="1015663"/>
          </a:xfrm>
          <a:prstGeom prst="rect">
            <a:avLst/>
          </a:prstGeom>
        </p:spPr>
        <p:txBody>
          <a:bodyPr wrap="square">
            <a:spAutoFit/>
          </a:bodyPr>
          <a:lstStyle/>
          <a:p>
            <a:pPr eaLnBrk="1" hangingPunct="1"/>
            <a:r>
              <a:rPr lang="en-US" altLang="en-US" sz="2000" dirty="0">
                <a:latin typeface="+mj-lt"/>
              </a:rPr>
              <a:t>In this case, the interest tax shield lasts for 10 years, so we can value it as a 10-year annuity. Because the tax savings are as risky as the debt that creates them, we can discount them at ECB’s cost of debt: 6%.</a:t>
            </a:r>
          </a:p>
        </p:txBody>
      </p:sp>
      <p:sp>
        <p:nvSpPr>
          <p:cNvPr id="3" name="Rectangle 2">
            <a:extLst>
              <a:ext uri="{FF2B5EF4-FFF2-40B4-BE49-F238E27FC236}">
                <a16:creationId xmlns:a16="http://schemas.microsoft.com/office/drawing/2014/main" id="{D0D833A1-DE3B-4817-B8F2-86464AA6DFD2}"/>
              </a:ext>
            </a:extLst>
          </p:cNvPr>
          <p:cNvSpPr/>
          <p:nvPr/>
        </p:nvSpPr>
        <p:spPr>
          <a:xfrm>
            <a:off x="730370" y="4180199"/>
            <a:ext cx="7706264" cy="707886"/>
          </a:xfrm>
          <a:prstGeom prst="rect">
            <a:avLst/>
          </a:prstGeom>
        </p:spPr>
        <p:txBody>
          <a:bodyPr wrap="square">
            <a:spAutoFit/>
          </a:bodyPr>
          <a:lstStyle/>
          <a:p>
            <a:pPr eaLnBrk="1" hangingPunct="1"/>
            <a:r>
              <a:rPr lang="en-US" altLang="en-US" sz="2000" dirty="0">
                <a:latin typeface="+mj-lt"/>
              </a:rPr>
              <a:t>The interest tax shield each year is 25% </a:t>
            </a:r>
            <a:r>
              <a:rPr lang="en-US" altLang="en-US" sz="2000" dirty="0">
                <a:latin typeface="+mj-lt"/>
                <a:sym typeface="Symbol" panose="05050102010706020507" pitchFamily="18" charset="2"/>
              </a:rPr>
              <a:t></a:t>
            </a:r>
            <a:r>
              <a:rPr lang="en-US" altLang="en-US" sz="2000" dirty="0">
                <a:latin typeface="+mj-lt"/>
              </a:rPr>
              <a:t> $120 million = $30 million. Valued as a 10-year annuity with a discount rate of 0.06, we have:</a:t>
            </a:r>
          </a:p>
        </p:txBody>
      </p:sp>
      <p:sp>
        <p:nvSpPr>
          <p:cNvPr id="4" name="Rectangle 3">
            <a:extLst>
              <a:ext uri="{FF2B5EF4-FFF2-40B4-BE49-F238E27FC236}">
                <a16:creationId xmlns:a16="http://schemas.microsoft.com/office/drawing/2014/main" id="{80352CC7-A837-4E42-805F-002B849AF9AD}"/>
              </a:ext>
            </a:extLst>
          </p:cNvPr>
          <p:cNvSpPr/>
          <p:nvPr/>
        </p:nvSpPr>
        <p:spPr>
          <a:xfrm>
            <a:off x="697302" y="5890280"/>
            <a:ext cx="8229600" cy="523220"/>
          </a:xfrm>
          <a:prstGeom prst="rect">
            <a:avLst/>
          </a:prstGeom>
        </p:spPr>
        <p:txBody>
          <a:bodyPr wrap="square">
            <a:spAutoFit/>
          </a:bodyPr>
          <a:lstStyle/>
          <a:p>
            <a:pPr eaLnBrk="1" hangingPunct="1"/>
            <a:r>
              <a:rPr lang="en-US" altLang="en-US" sz="1400" dirty="0">
                <a:latin typeface="+mj-lt"/>
              </a:rPr>
              <a:t>Because only interest is tax deductible, the final repayment of principal in year 10 is not deductible, so it does not contribute to the tax shield.</a:t>
            </a:r>
          </a:p>
        </p:txBody>
      </p:sp>
      <p:graphicFrame>
        <p:nvGraphicFramePr>
          <p:cNvPr id="5" name="Object 4" descr="An equation: P V times, interest tax shield = $30 million times, 1 divided by 0.06, times, start quantity, 1 minus, 1 divided by 0.06 raised to the 10 power, end quantity, = $221 million.">
            <a:extLst>
              <a:ext uri="{FF2B5EF4-FFF2-40B4-BE49-F238E27FC236}">
                <a16:creationId xmlns:a16="http://schemas.microsoft.com/office/drawing/2014/main" id="{474FE570-FF10-4837-8B5A-84F215FF966E}"/>
              </a:ext>
            </a:extLst>
          </p:cNvPr>
          <p:cNvGraphicFramePr>
            <a:graphicFrameLocks noChangeAspect="1"/>
          </p:cNvGraphicFramePr>
          <p:nvPr>
            <p:extLst>
              <p:ext uri="{D42A27DB-BD31-4B8C-83A1-F6EECF244321}">
                <p14:modId xmlns:p14="http://schemas.microsoft.com/office/powerpoint/2010/main" val="2231226719"/>
              </p:ext>
            </p:extLst>
          </p:nvPr>
        </p:nvGraphicFramePr>
        <p:xfrm>
          <a:off x="661868" y="4849433"/>
          <a:ext cx="7751762" cy="774700"/>
        </p:xfrm>
        <a:graphic>
          <a:graphicData uri="http://schemas.openxmlformats.org/presentationml/2006/ole">
            <mc:AlternateContent xmlns:mc="http://schemas.openxmlformats.org/markup-compatibility/2006">
              <mc:Choice xmlns:v="urn:schemas-microsoft-com:vml" Requires="v">
                <p:oleObj spid="_x0000_s7184" name="Equation" r:id="rId4" imgW="4444920" imgH="431640" progId="Equation.DSMT4">
                  <p:embed/>
                </p:oleObj>
              </mc:Choice>
              <mc:Fallback>
                <p:oleObj name="Equation" r:id="rId4" imgW="4444920" imgH="431640" progId="Equation.DSMT4">
                  <p:embed/>
                  <p:pic>
                    <p:nvPicPr>
                      <p:cNvPr id="5" name="Object 4" descr="An equation: P V times, interest tax shield = $30 million times, 1 divided by 0.06, times, start quantity, 1 minus, 1 divided by 0.06 raised to the 10 power, end quantity, = $221 million."/>
                      <p:cNvPicPr/>
                      <p:nvPr/>
                    </p:nvPicPr>
                    <p:blipFill>
                      <a:blip r:embed="rId5"/>
                      <a:stretch>
                        <a:fillRect/>
                      </a:stretch>
                    </p:blipFill>
                    <p:spPr>
                      <a:xfrm>
                        <a:off x="661868" y="4849433"/>
                        <a:ext cx="7751762" cy="774700"/>
                      </a:xfrm>
                      <a:prstGeom prst="rect">
                        <a:avLst/>
                      </a:prstGeom>
                    </p:spPr>
                  </p:pic>
                </p:oleObj>
              </mc:Fallback>
            </mc:AlternateContent>
          </a:graphicData>
        </a:graphic>
      </p:graphicFrame>
    </p:spTree>
  </p:cSld>
  <p:clrMapOvr>
    <a:masterClrMapping/>
  </p:clrMapOvr>
  <p:transition spd="med">
    <p:wipe dir="r"/>
  </p:transition>
</p:sld>
</file>

<file path=ppt/slides/slide38.xml><?xml version="1.0" encoding="utf-8"?>
<p:sld xmlns:a="http://schemas.openxmlformats.org/drawingml/2006/main" xmlns:r="http://schemas.openxmlformats.org/officeDocument/2006/relationships" xmlns:p="http://schemas.openxmlformats.org/presentationml/2006/main" showMasterSp="0">
  <p:cSld>
    <p:bg>
      <p:bgPr>
        <a:solidFill>
          <a:srgbClr val="FDF2D3"/>
        </a:solidFill>
        <a:effectLst/>
      </p:bgPr>
    </p:bg>
    <p:spTree>
      <p:nvGrpSpPr>
        <p:cNvPr id="1" name=""/>
        <p:cNvGrpSpPr/>
        <p:nvPr/>
      </p:nvGrpSpPr>
      <p:grpSpPr>
        <a:xfrm>
          <a:off x="0" y="0"/>
          <a:ext cx="0" cy="0"/>
          <a:chOff x="0" y="0"/>
          <a:chExt cx="0" cy="0"/>
        </a:xfrm>
      </p:grpSpPr>
      <p:sp>
        <p:nvSpPr>
          <p:cNvPr id="162818" name="Rectangle 9">
            <a:extLst>
              <a:ext uri="{FF2B5EF4-FFF2-40B4-BE49-F238E27FC236}">
                <a16:creationId xmlns:a16="http://schemas.microsoft.com/office/drawing/2014/main" id="{8009B758-A7FA-4A03-9CF7-8F7AC262D137}"/>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Example 4 Valuing the Interest Tax Shield</a:t>
            </a:r>
          </a:p>
        </p:txBody>
      </p:sp>
      <p:sp>
        <p:nvSpPr>
          <p:cNvPr id="51203" name="Rectangle 10">
            <a:extLst>
              <a:ext uri="{FF2B5EF4-FFF2-40B4-BE49-F238E27FC236}">
                <a16:creationId xmlns:a16="http://schemas.microsoft.com/office/drawing/2014/main" id="{4415DDE5-DC65-4F0F-9496-BA2D90A0AD34}"/>
              </a:ext>
            </a:extLst>
          </p:cNvPr>
          <p:cNvSpPr>
            <a:spLocks noGrp="1" noChangeArrowheads="1"/>
          </p:cNvSpPr>
          <p:nvPr>
            <p:ph idx="1"/>
          </p:nvPr>
        </p:nvSpPr>
        <p:spPr/>
        <p:txBody>
          <a:bodyPr/>
          <a:lstStyle/>
          <a:p>
            <a:pPr eaLnBrk="1" hangingPunct="1">
              <a:buFontTx/>
              <a:buNone/>
            </a:pPr>
            <a:r>
              <a:rPr lang="en-US" altLang="en-US" dirty="0"/>
              <a:t>Evaluate:</a:t>
            </a:r>
          </a:p>
          <a:p>
            <a:pPr eaLnBrk="1" hangingPunct="1"/>
            <a:r>
              <a:rPr lang="en-US" altLang="en-US" sz="2000" dirty="0"/>
              <a:t>We know that in perfect capital markets, financing transactions have an NPV of zero—the interest and principal repayment have exactly a present value of the amount of the bonds: $2 billion.  </a:t>
            </a:r>
          </a:p>
          <a:p>
            <a:pPr eaLnBrk="1" hangingPunct="1"/>
            <a:r>
              <a:rPr lang="en-US" altLang="en-US" sz="2000" dirty="0"/>
              <a:t>However, the interest tax deductibility makes this a positive-NPV transaction for the firm.  Because the government effectively subsidizes the payment of interest, issuing these bonds has an NPV of $221 million.</a:t>
            </a:r>
          </a:p>
        </p:txBody>
      </p:sp>
    </p:spTree>
  </p:cSld>
  <p:clrMapOvr>
    <a:masterClrMapping/>
  </p:clrMapOvr>
  <p:transition spd="med">
    <p:wipe dir="r"/>
  </p:transition>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2226" name="Rectangle 21">
            <a:extLst>
              <a:ext uri="{FF2B5EF4-FFF2-40B4-BE49-F238E27FC236}">
                <a16:creationId xmlns:a16="http://schemas.microsoft.com/office/drawing/2014/main" id="{AE429BDE-F3E4-4426-98D8-493F6A188E78}"/>
              </a:ext>
            </a:extLst>
          </p:cNvPr>
          <p:cNvSpPr>
            <a:spLocks noGrp="1" noChangeArrowheads="1"/>
          </p:cNvSpPr>
          <p:nvPr>
            <p:ph type="title"/>
          </p:nvPr>
        </p:nvSpPr>
        <p:spPr/>
        <p:txBody>
          <a:bodyPr/>
          <a:lstStyle/>
          <a:p>
            <a:pPr eaLnBrk="1" hangingPunct="1"/>
            <a:r>
              <a:rPr lang="en-US" altLang="en-US" dirty="0"/>
              <a:t>3- Debt and Taxes</a:t>
            </a:r>
          </a:p>
        </p:txBody>
      </p:sp>
      <p:sp>
        <p:nvSpPr>
          <p:cNvPr id="52227" name="Rectangle 22">
            <a:extLst>
              <a:ext uri="{FF2B5EF4-FFF2-40B4-BE49-F238E27FC236}">
                <a16:creationId xmlns:a16="http://schemas.microsoft.com/office/drawing/2014/main" id="{8759D67E-5F09-4EBF-B5E3-2C03C90995B5}"/>
              </a:ext>
            </a:extLst>
          </p:cNvPr>
          <p:cNvSpPr>
            <a:spLocks noGrp="1" noChangeArrowheads="1"/>
          </p:cNvSpPr>
          <p:nvPr>
            <p:ph idx="1"/>
          </p:nvPr>
        </p:nvSpPr>
        <p:spPr>
          <a:xfrm>
            <a:off x="457200" y="1417638"/>
            <a:ext cx="8229600" cy="4525963"/>
          </a:xfrm>
        </p:spPr>
        <p:txBody>
          <a:bodyPr/>
          <a:lstStyle/>
          <a:p>
            <a:pPr eaLnBrk="1" hangingPunct="1"/>
            <a:r>
              <a:rPr lang="en-US" altLang="en-US" dirty="0"/>
              <a:t>Interest Tax Shield with Permanent Debt</a:t>
            </a:r>
          </a:p>
          <a:p>
            <a:pPr eaLnBrk="1" hangingPunct="1"/>
            <a:r>
              <a:rPr lang="en-US" altLang="en-US" dirty="0"/>
              <a:t>Many factors can affect the future tax savings from interest. </a:t>
            </a:r>
          </a:p>
          <a:p>
            <a:pPr marL="457200" lvl="1" indent="0" eaLnBrk="1" hangingPunct="1">
              <a:buNone/>
            </a:pPr>
            <a:r>
              <a:rPr lang="en-US" altLang="en-US" dirty="0"/>
              <a:t>Typically, the level of future interest payments varies due to:</a:t>
            </a:r>
          </a:p>
          <a:p>
            <a:pPr lvl="2" eaLnBrk="1" hangingPunct="1"/>
            <a:r>
              <a:rPr lang="en-US" altLang="en-US" dirty="0">
                <a:ea typeface="MS PGothic" panose="020B0600070205080204" pitchFamily="34" charset="-128"/>
              </a:rPr>
              <a:t>changes in the amount of debt outstanding,</a:t>
            </a:r>
          </a:p>
          <a:p>
            <a:pPr lvl="2" eaLnBrk="1" hangingPunct="1"/>
            <a:r>
              <a:rPr lang="en-US" altLang="en-US" dirty="0">
                <a:ea typeface="MS PGothic" panose="020B0600070205080204" pitchFamily="34" charset="-128"/>
              </a:rPr>
              <a:t>changes in the interest rate on that debt, </a:t>
            </a:r>
          </a:p>
          <a:p>
            <a:pPr lvl="2" eaLnBrk="1" hangingPunct="1"/>
            <a:r>
              <a:rPr lang="en-US" altLang="en-US" dirty="0">
                <a:ea typeface="MS PGothic" panose="020B0600070205080204" pitchFamily="34" charset="-128"/>
              </a:rPr>
              <a:t>changes in the firm’s marginal tax rate, and</a:t>
            </a:r>
          </a:p>
          <a:p>
            <a:pPr lvl="2" eaLnBrk="1" hangingPunct="1"/>
            <a:r>
              <a:rPr lang="en-US" altLang="en-US" dirty="0">
                <a:ea typeface="MS PGothic" panose="020B0600070205080204" pitchFamily="34" charset="-128"/>
              </a:rPr>
              <a:t>the risk that the firm may default and fail to make an interest payment</a:t>
            </a:r>
          </a:p>
        </p:txBody>
      </p:sp>
    </p:spTree>
  </p:cSld>
  <p:clrMapOvr>
    <a:masterClrMapping/>
  </p:clrMapOvr>
  <p:transition spd="med">
    <p:wipe dir="r"/>
  </p:transition>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266" name="Rectangle 8">
            <a:extLst>
              <a:ext uri="{FF2B5EF4-FFF2-40B4-BE49-F238E27FC236}">
                <a16:creationId xmlns:a16="http://schemas.microsoft.com/office/drawing/2014/main" id="{8C3CC90A-2A77-4C78-9BC7-6376809200C4}"/>
              </a:ext>
            </a:extLst>
          </p:cNvPr>
          <p:cNvSpPr>
            <a:spLocks noGrp="1" noChangeArrowheads="1"/>
          </p:cNvSpPr>
          <p:nvPr>
            <p:ph type="title"/>
          </p:nvPr>
        </p:nvSpPr>
        <p:spPr/>
        <p:txBody>
          <a:bodyPr/>
          <a:lstStyle/>
          <a:p>
            <a:pPr eaLnBrk="1" hangingPunct="1"/>
            <a:r>
              <a:rPr lang="en-US" altLang="en-US"/>
              <a:t>Learning Objectives (cont’d)</a:t>
            </a:r>
          </a:p>
        </p:txBody>
      </p:sp>
      <p:sp>
        <p:nvSpPr>
          <p:cNvPr id="21507" name="Rectangle 9">
            <a:extLst>
              <a:ext uri="{FF2B5EF4-FFF2-40B4-BE49-F238E27FC236}">
                <a16:creationId xmlns:a16="http://schemas.microsoft.com/office/drawing/2014/main" id="{14EC35E5-13E5-4CE9-9F65-B73113A75F89}"/>
              </a:ext>
            </a:extLst>
          </p:cNvPr>
          <p:cNvSpPr>
            <a:spLocks noGrp="1" noChangeArrowheads="1"/>
          </p:cNvSpPr>
          <p:nvPr>
            <p:ph idx="1"/>
          </p:nvPr>
        </p:nvSpPr>
        <p:spPr/>
        <p:txBody>
          <a:bodyPr rtlCol="0">
            <a:normAutofit lnSpcReduction="10000"/>
          </a:bodyPr>
          <a:lstStyle/>
          <a:p>
            <a:pPr eaLnBrk="1" fontAlgn="auto" hangingPunct="1">
              <a:lnSpc>
                <a:spcPct val="90000"/>
              </a:lnSpc>
              <a:spcBef>
                <a:spcPct val="25000"/>
              </a:spcBef>
              <a:spcAft>
                <a:spcPts val="0"/>
              </a:spcAft>
              <a:defRPr/>
            </a:pPr>
            <a:r>
              <a:rPr lang="en-US"/>
              <a:t>Show how the optimal mix of debt and equity trades off the costs (including financial distress costs) and benefits (including the tax advantage) of debt</a:t>
            </a:r>
          </a:p>
          <a:p>
            <a:pPr eaLnBrk="1" fontAlgn="auto" hangingPunct="1">
              <a:lnSpc>
                <a:spcPct val="90000"/>
              </a:lnSpc>
              <a:spcBef>
                <a:spcPct val="25000"/>
              </a:spcBef>
              <a:spcAft>
                <a:spcPts val="0"/>
              </a:spcAft>
              <a:defRPr/>
            </a:pPr>
            <a:r>
              <a:rPr lang="en-US"/>
              <a:t>Analyze how debt can alter the incentives of managers to choose different projects and can be used as a signal to investors</a:t>
            </a:r>
          </a:p>
          <a:p>
            <a:pPr eaLnBrk="1" fontAlgn="auto" hangingPunct="1">
              <a:lnSpc>
                <a:spcPct val="90000"/>
              </a:lnSpc>
              <a:spcBef>
                <a:spcPct val="25000"/>
              </a:spcBef>
              <a:spcAft>
                <a:spcPts val="0"/>
              </a:spcAft>
              <a:defRPr/>
            </a:pPr>
            <a:r>
              <a:rPr lang="en-US"/>
              <a:t>Weigh the many costs and benefits to debt that a manager must balance when deciding how to finance the firm’s investments</a:t>
            </a:r>
          </a:p>
        </p:txBody>
      </p:sp>
    </p:spTree>
  </p:cSld>
  <p:clrMapOvr>
    <a:masterClrMapping/>
  </p:clrMapOvr>
  <p:transition spd="med">
    <p:wipe dir="r"/>
  </p:transition>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3250" name="Rectangle 21">
            <a:extLst>
              <a:ext uri="{FF2B5EF4-FFF2-40B4-BE49-F238E27FC236}">
                <a16:creationId xmlns:a16="http://schemas.microsoft.com/office/drawing/2014/main" id="{5E2BA7E3-6B68-4BB6-83E3-DF76BB07C8AF}"/>
              </a:ext>
            </a:extLst>
          </p:cNvPr>
          <p:cNvSpPr>
            <a:spLocks noGrp="1" noChangeArrowheads="1"/>
          </p:cNvSpPr>
          <p:nvPr>
            <p:ph type="title"/>
          </p:nvPr>
        </p:nvSpPr>
        <p:spPr/>
        <p:txBody>
          <a:bodyPr/>
          <a:lstStyle/>
          <a:p>
            <a:pPr eaLnBrk="1" hangingPunct="1"/>
            <a:r>
              <a:rPr lang="en-US" altLang="en-US" dirty="0"/>
              <a:t>3- Debt and Taxes</a:t>
            </a:r>
          </a:p>
        </p:txBody>
      </p:sp>
      <p:sp>
        <p:nvSpPr>
          <p:cNvPr id="53251" name="Rectangle 22">
            <a:extLst>
              <a:ext uri="{FF2B5EF4-FFF2-40B4-BE49-F238E27FC236}">
                <a16:creationId xmlns:a16="http://schemas.microsoft.com/office/drawing/2014/main" id="{6BFE3489-F98E-46BB-A47B-2DEDBD2D6943}"/>
              </a:ext>
            </a:extLst>
          </p:cNvPr>
          <p:cNvSpPr>
            <a:spLocks noGrp="1" noChangeArrowheads="1"/>
          </p:cNvSpPr>
          <p:nvPr>
            <p:ph idx="1"/>
          </p:nvPr>
        </p:nvSpPr>
        <p:spPr>
          <a:xfrm>
            <a:off x="428445" y="1600200"/>
            <a:ext cx="8229600" cy="4525963"/>
          </a:xfrm>
        </p:spPr>
        <p:txBody>
          <a:bodyPr/>
          <a:lstStyle/>
          <a:p>
            <a:pPr eaLnBrk="1" hangingPunct="1"/>
            <a:r>
              <a:rPr lang="en-US" altLang="en-US" dirty="0"/>
              <a:t>Interest Tax Shield with Permanent Debt</a:t>
            </a:r>
          </a:p>
          <a:p>
            <a:pPr lvl="1" eaLnBrk="1" hangingPunct="1"/>
            <a:r>
              <a:rPr lang="en-US" altLang="en-US" dirty="0"/>
              <a:t>As we know, the market value of debt must equal the present value of its future interest payments:</a:t>
            </a:r>
          </a:p>
          <a:p>
            <a:pPr lvl="1" eaLnBrk="1" hangingPunct="1">
              <a:buNone/>
            </a:pPr>
            <a:r>
              <a:rPr lang="en-US" altLang="en-US" sz="2000" dirty="0"/>
              <a:t>Market value of Debt = D = PV(Future Interest Payments)  (Eq. 6)</a:t>
            </a:r>
          </a:p>
          <a:p>
            <a:pPr lvl="1" eaLnBrk="1" hangingPunct="1">
              <a:buFontTx/>
              <a:buNone/>
            </a:pPr>
            <a:r>
              <a:rPr lang="en-US" altLang="en-US" sz="2000" dirty="0"/>
              <a:t>							</a:t>
            </a:r>
          </a:p>
          <a:p>
            <a:pPr lvl="1" eaLnBrk="1" hangingPunct="1">
              <a:buFontTx/>
              <a:buNone/>
            </a:pPr>
            <a:r>
              <a:rPr lang="en-US" altLang="en-US" sz="2000" dirty="0"/>
              <a:t>If the firm’s marginal tax rate (</a:t>
            </a:r>
            <a:r>
              <a:rPr lang="en-US" altLang="en-US" sz="2000" i="1" dirty="0"/>
              <a:t>T</a:t>
            </a:r>
            <a:r>
              <a:rPr lang="en-US" altLang="en-US" sz="2000" i="1" baseline="-25000" dirty="0"/>
              <a:t>C</a:t>
            </a:r>
            <a:r>
              <a:rPr lang="en-US" altLang="en-US" sz="2000" dirty="0"/>
              <a:t>) is constant, we have the following general formula:</a:t>
            </a:r>
          </a:p>
          <a:p>
            <a:pPr lvl="1" eaLnBrk="1" hangingPunct="1">
              <a:buFontTx/>
              <a:buNone/>
            </a:pPr>
            <a:r>
              <a:rPr lang="en-US" altLang="en-US" sz="2000" b="1" dirty="0"/>
              <a:t>Value of the Interest Tax Shield of Permanent Debt</a:t>
            </a:r>
          </a:p>
          <a:p>
            <a:pPr lvl="1" eaLnBrk="1" hangingPunct="1">
              <a:buFontTx/>
              <a:buNone/>
            </a:pPr>
            <a:r>
              <a:rPr lang="en-US" altLang="en-US" sz="2000" dirty="0"/>
              <a:t>PV(Interest Tax Shield)=PV(</a:t>
            </a:r>
            <a:r>
              <a:rPr lang="en-US" altLang="en-US" sz="2000" i="1" dirty="0"/>
              <a:t>T</a:t>
            </a:r>
            <a:r>
              <a:rPr lang="en-US" altLang="en-US" sz="2000" i="1" baseline="-25000" dirty="0"/>
              <a:t>C</a:t>
            </a:r>
            <a:r>
              <a:rPr lang="en-US" altLang="en-US" sz="2000" dirty="0"/>
              <a:t> X Future Interest Payments)</a:t>
            </a:r>
          </a:p>
          <a:p>
            <a:pPr lvl="1" eaLnBrk="1" hangingPunct="1">
              <a:buFontTx/>
              <a:buNone/>
            </a:pPr>
            <a:r>
              <a:rPr lang="en-US" altLang="en-US" sz="2000" dirty="0"/>
              <a:t>			        =</a:t>
            </a:r>
            <a:r>
              <a:rPr lang="en-US" altLang="en-US" sz="2000" i="1" dirty="0"/>
              <a:t>T</a:t>
            </a:r>
            <a:r>
              <a:rPr lang="en-US" altLang="en-US" sz="2000" i="1" baseline="-25000" dirty="0"/>
              <a:t>C</a:t>
            </a:r>
            <a:r>
              <a:rPr lang="en-US" altLang="en-US" sz="2000" dirty="0"/>
              <a:t> X PV(Future Interest Payments)</a:t>
            </a:r>
          </a:p>
          <a:p>
            <a:pPr lvl="1" eaLnBrk="1" hangingPunct="1">
              <a:buFontTx/>
              <a:buNone/>
            </a:pPr>
            <a:r>
              <a:rPr lang="en-US" altLang="en-US" sz="2000" dirty="0"/>
              <a:t>			        =</a:t>
            </a:r>
            <a:r>
              <a:rPr lang="en-US" altLang="en-US" sz="2000" i="1" dirty="0"/>
              <a:t>T</a:t>
            </a:r>
            <a:r>
              <a:rPr lang="en-US" altLang="en-US" sz="2000" i="1" baseline="-25000" dirty="0"/>
              <a:t>C </a:t>
            </a:r>
            <a:r>
              <a:rPr lang="en-US" altLang="en-US" sz="2000" dirty="0"/>
              <a:t>X D		 (Eq.7)</a:t>
            </a:r>
          </a:p>
          <a:p>
            <a:pPr lvl="1" eaLnBrk="1" hangingPunct="1">
              <a:buFontTx/>
              <a:buNone/>
            </a:pPr>
            <a:endParaRPr lang="en-US" altLang="en-US" sz="2000" dirty="0"/>
          </a:p>
        </p:txBody>
      </p:sp>
    </p:spTree>
  </p:cSld>
  <p:clrMapOvr>
    <a:masterClrMapping/>
  </p:clrMapOvr>
  <p:transition spd="med">
    <p:wipe dir="r"/>
  </p:transition>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5298" name="Rectangle 19">
            <a:extLst>
              <a:ext uri="{FF2B5EF4-FFF2-40B4-BE49-F238E27FC236}">
                <a16:creationId xmlns:a16="http://schemas.microsoft.com/office/drawing/2014/main" id="{19BDBA7D-3889-4310-A2F5-5130E595F07B}"/>
              </a:ext>
            </a:extLst>
          </p:cNvPr>
          <p:cNvSpPr>
            <a:spLocks noGrp="1" noChangeArrowheads="1"/>
          </p:cNvSpPr>
          <p:nvPr>
            <p:ph type="title"/>
          </p:nvPr>
        </p:nvSpPr>
        <p:spPr/>
        <p:txBody>
          <a:bodyPr/>
          <a:lstStyle/>
          <a:p>
            <a:pPr eaLnBrk="1" hangingPunct="1"/>
            <a:r>
              <a:rPr lang="en-US" altLang="en-US" dirty="0"/>
              <a:t>3- Debt and Taxes</a:t>
            </a:r>
          </a:p>
        </p:txBody>
      </p:sp>
      <p:sp>
        <p:nvSpPr>
          <p:cNvPr id="55299" name="Rectangle 20">
            <a:extLst>
              <a:ext uri="{FF2B5EF4-FFF2-40B4-BE49-F238E27FC236}">
                <a16:creationId xmlns:a16="http://schemas.microsoft.com/office/drawing/2014/main" id="{DE3FF482-3C2D-47F5-8929-E3EE1F836711}"/>
              </a:ext>
            </a:extLst>
          </p:cNvPr>
          <p:cNvSpPr>
            <a:spLocks noGrp="1" noChangeArrowheads="1"/>
          </p:cNvSpPr>
          <p:nvPr>
            <p:ph idx="1"/>
          </p:nvPr>
        </p:nvSpPr>
        <p:spPr/>
        <p:txBody>
          <a:bodyPr/>
          <a:lstStyle/>
          <a:p>
            <a:pPr eaLnBrk="1" hangingPunct="1"/>
            <a:r>
              <a:rPr lang="en-US" altLang="en-US" dirty="0"/>
              <a:t>Weighted Average Cost of Capital with Taxes</a:t>
            </a:r>
          </a:p>
          <a:p>
            <a:pPr lvl="1" eaLnBrk="1" hangingPunct="1"/>
            <a:r>
              <a:rPr lang="en-US" altLang="en-US" dirty="0"/>
              <a:t>Another way to incorporate the benefit of the firm’s future interest tax shield</a:t>
            </a:r>
          </a:p>
          <a:p>
            <a:pPr lvl="1" eaLnBrk="1" hangingPunct="1">
              <a:spcBef>
                <a:spcPct val="55000"/>
              </a:spcBef>
            </a:pPr>
            <a:r>
              <a:rPr lang="en-US" altLang="en-US" dirty="0"/>
              <a:t>WACC = (E/V)R</a:t>
            </a:r>
            <a:r>
              <a:rPr lang="en-US" altLang="en-US" baseline="-25000" dirty="0"/>
              <a:t>LE</a:t>
            </a:r>
            <a:r>
              <a:rPr lang="en-US" altLang="en-US" dirty="0"/>
              <a:t> + (D/V)(1-T)R</a:t>
            </a:r>
            <a:r>
              <a:rPr lang="en-US" altLang="en-US" baseline="-25000" dirty="0"/>
              <a:t>D</a:t>
            </a:r>
            <a:endParaRPr lang="en-US" dirty="0"/>
          </a:p>
          <a:p>
            <a:pPr lvl="1" eaLnBrk="1" hangingPunct="1">
              <a:spcBef>
                <a:spcPct val="55000"/>
              </a:spcBef>
            </a:pPr>
            <a:r>
              <a:rPr lang="en-US" altLang="en-US" dirty="0"/>
              <a:t>Weighted Average Cost of Capital with Taxes </a:t>
            </a:r>
          </a:p>
        </p:txBody>
      </p:sp>
      <p:sp>
        <p:nvSpPr>
          <p:cNvPr id="55301" name="TextBox 1">
            <a:extLst>
              <a:ext uri="{FF2B5EF4-FFF2-40B4-BE49-F238E27FC236}">
                <a16:creationId xmlns:a16="http://schemas.microsoft.com/office/drawing/2014/main" id="{B95C91C2-EF50-424A-B3C9-90D52F976C65}"/>
              </a:ext>
            </a:extLst>
          </p:cNvPr>
          <p:cNvSpPr txBox="1">
            <a:spLocks noChangeArrowheads="1"/>
          </p:cNvSpPr>
          <p:nvPr/>
        </p:nvSpPr>
        <p:spPr bwMode="auto">
          <a:xfrm>
            <a:off x="6934200" y="5970103"/>
            <a:ext cx="15240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Verdana" panose="020B0604030504040204" pitchFamily="34" charset="0"/>
                <a:cs typeface="Arial" panose="020B0604020202020204" pitchFamily="34" charset="0"/>
              </a:defRPr>
            </a:lvl1pPr>
            <a:lvl2pPr marL="742950" indent="-285750">
              <a:defRPr sz="2400">
                <a:solidFill>
                  <a:schemeClr val="tx1"/>
                </a:solidFill>
                <a:latin typeface="Verdana" panose="020B0604030504040204" pitchFamily="34" charset="0"/>
                <a:cs typeface="Arial" panose="020B0604020202020204" pitchFamily="34" charset="0"/>
              </a:defRPr>
            </a:lvl2pPr>
            <a:lvl3pPr marL="1143000" indent="-228600">
              <a:defRPr sz="2400">
                <a:solidFill>
                  <a:schemeClr val="tx1"/>
                </a:solidFill>
                <a:latin typeface="Verdana" panose="020B0604030504040204" pitchFamily="34" charset="0"/>
                <a:cs typeface="Arial" panose="020B0604020202020204" pitchFamily="34" charset="0"/>
              </a:defRPr>
            </a:lvl3pPr>
            <a:lvl4pPr marL="1600200" indent="-228600">
              <a:defRPr sz="2400">
                <a:solidFill>
                  <a:schemeClr val="tx1"/>
                </a:solidFill>
                <a:latin typeface="Verdana" panose="020B0604030504040204" pitchFamily="34" charset="0"/>
                <a:cs typeface="Arial" panose="020B0604020202020204" pitchFamily="34" charset="0"/>
              </a:defRPr>
            </a:lvl4pPr>
            <a:lvl5pPr marL="2057400" indent="-228600">
              <a:defRPr sz="2400">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eaLnBrk="1" hangingPunct="1"/>
            <a:r>
              <a:rPr lang="en-US" altLang="en-US" sz="2000" dirty="0"/>
              <a:t>Eq.8</a:t>
            </a:r>
          </a:p>
        </p:txBody>
      </p:sp>
      <p:sp>
        <p:nvSpPr>
          <p:cNvPr id="3" name="Rectangle 2">
            <a:extLst>
              <a:ext uri="{FF2B5EF4-FFF2-40B4-BE49-F238E27FC236}">
                <a16:creationId xmlns:a16="http://schemas.microsoft.com/office/drawing/2014/main" id="{637DF742-5201-4C12-A813-C34866FC1107}"/>
              </a:ext>
            </a:extLst>
          </p:cNvPr>
          <p:cNvSpPr/>
          <p:nvPr/>
        </p:nvSpPr>
        <p:spPr>
          <a:xfrm>
            <a:off x="1092200" y="4745831"/>
            <a:ext cx="7594600" cy="1200329"/>
          </a:xfrm>
          <a:prstGeom prst="rect">
            <a:avLst/>
          </a:prstGeom>
        </p:spPr>
        <p:txBody>
          <a:bodyPr wrap="square">
            <a:spAutoFit/>
          </a:bodyPr>
          <a:lstStyle/>
          <a:p>
            <a:r>
              <a:rPr lang="en-US" altLang="en-US" dirty="0"/>
              <a:t>WACC = (E/V)R</a:t>
            </a:r>
            <a:r>
              <a:rPr lang="en-US" altLang="en-US" baseline="-25000" dirty="0"/>
              <a:t>LE</a:t>
            </a:r>
            <a:r>
              <a:rPr lang="en-US" altLang="en-US" dirty="0"/>
              <a:t> + (D/V)R</a:t>
            </a:r>
            <a:r>
              <a:rPr lang="en-US" altLang="en-US" baseline="-25000" dirty="0"/>
              <a:t>D</a:t>
            </a:r>
            <a:r>
              <a:rPr lang="en-US" altLang="en-US" dirty="0"/>
              <a:t> –D/V(1-T)R</a:t>
            </a:r>
            <a:r>
              <a:rPr lang="en-US" altLang="en-US" baseline="-25000" dirty="0"/>
              <a:t>D</a:t>
            </a:r>
          </a:p>
          <a:p>
            <a:r>
              <a:rPr lang="en-US" altLang="en-US" dirty="0"/>
              <a:t>		Pretax WACC  -	Reduction due to</a:t>
            </a:r>
          </a:p>
          <a:p>
            <a:r>
              <a:rPr lang="en-US" dirty="0"/>
              <a:t>					interest tax shield</a:t>
            </a:r>
          </a:p>
        </p:txBody>
      </p:sp>
    </p:spTree>
  </p:cSld>
  <p:clrMapOvr>
    <a:masterClrMapping/>
  </p:clrMapOvr>
  <p:transition spd="med">
    <p:wipe dir="r"/>
  </p:transition>
</p:sld>
</file>

<file path=ppt/slides/slide4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6322" name="Rectangle 8">
            <a:extLst>
              <a:ext uri="{FF2B5EF4-FFF2-40B4-BE49-F238E27FC236}">
                <a16:creationId xmlns:a16="http://schemas.microsoft.com/office/drawing/2014/main" id="{49815AE5-8E8A-4022-BD63-0ED4DE101C97}"/>
              </a:ext>
            </a:extLst>
          </p:cNvPr>
          <p:cNvSpPr>
            <a:spLocks noGrp="1" noChangeArrowheads="1"/>
          </p:cNvSpPr>
          <p:nvPr>
            <p:ph type="title"/>
          </p:nvPr>
        </p:nvSpPr>
        <p:spPr/>
        <p:txBody>
          <a:bodyPr/>
          <a:lstStyle/>
          <a:p>
            <a:pPr eaLnBrk="1" hangingPunct="1"/>
            <a:r>
              <a:rPr lang="en-US" altLang="en-US" dirty="0"/>
              <a:t>3- Debt and Taxes</a:t>
            </a:r>
          </a:p>
        </p:txBody>
      </p:sp>
      <p:sp>
        <p:nvSpPr>
          <p:cNvPr id="56323" name="Rectangle 9">
            <a:extLst>
              <a:ext uri="{FF2B5EF4-FFF2-40B4-BE49-F238E27FC236}">
                <a16:creationId xmlns:a16="http://schemas.microsoft.com/office/drawing/2014/main" id="{7746E60D-3F64-43D3-A313-B1CD166DFADD}"/>
              </a:ext>
            </a:extLst>
          </p:cNvPr>
          <p:cNvSpPr>
            <a:spLocks noGrp="1" noChangeArrowheads="1"/>
          </p:cNvSpPr>
          <p:nvPr>
            <p:ph idx="1"/>
          </p:nvPr>
        </p:nvSpPr>
        <p:spPr/>
        <p:txBody>
          <a:bodyPr/>
          <a:lstStyle/>
          <a:p>
            <a:pPr eaLnBrk="1" hangingPunct="1"/>
            <a:r>
              <a:rPr lang="en-US" altLang="en-US"/>
              <a:t>The reduction in the WACC increases with the amount of debt financing  </a:t>
            </a:r>
          </a:p>
          <a:p>
            <a:pPr eaLnBrk="1" hangingPunct="1"/>
            <a:r>
              <a:rPr lang="en-US" altLang="en-US"/>
              <a:t>The higher the firm’s leverage, the more the firm exploits the tax advantage of debt, and the lower its WACC</a:t>
            </a:r>
          </a:p>
        </p:txBody>
      </p:sp>
    </p:spTree>
  </p:cSld>
  <p:clrMapOvr>
    <a:masterClrMapping/>
  </p:clrMapOvr>
  <p:transition spd="med">
    <p:wipe dir="r"/>
  </p:transition>
</p:sld>
</file>

<file path=ppt/slides/slide4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1490" name="Rectangle 15">
            <a:extLst>
              <a:ext uri="{FF2B5EF4-FFF2-40B4-BE49-F238E27FC236}">
                <a16:creationId xmlns:a16="http://schemas.microsoft.com/office/drawing/2014/main" id="{2F201BB5-3D88-40C5-A9EE-0E769D1CB1D7}"/>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Figure 7-  The WACC with and without Corporate Taxes</a:t>
            </a:r>
          </a:p>
        </p:txBody>
      </p:sp>
      <p:pic>
        <p:nvPicPr>
          <p:cNvPr id="57347" name="Picture 6" descr="fig16_07">
            <a:extLst>
              <a:ext uri="{FF2B5EF4-FFF2-40B4-BE49-F238E27FC236}">
                <a16:creationId xmlns:a16="http://schemas.microsoft.com/office/drawing/2014/main" id="{1312F0B4-8C88-4006-A4E2-5C7E3D7BA7D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3000" y="1447800"/>
            <a:ext cx="6599238" cy="4619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15">
            <a:extLst>
              <a:ext uri="{FF2B5EF4-FFF2-40B4-BE49-F238E27FC236}">
                <a16:creationId xmlns:a16="http://schemas.microsoft.com/office/drawing/2014/main" id="{1DA70102-26E4-4D67-B833-A346FF2B9DD6}"/>
              </a:ext>
            </a:extLst>
          </p:cNvPr>
          <p:cNvSpPr txBox="1">
            <a:spLocks noChangeArrowheads="1"/>
          </p:cNvSpPr>
          <p:nvPr/>
        </p:nvSpPr>
        <p:spPr bwMode="auto">
          <a:xfrm>
            <a:off x="927100" y="5735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fontScale="97500"/>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1" charset="0"/>
              </a:defRPr>
            </a:lvl2pPr>
            <a:lvl3pPr algn="ctr" rtl="0" eaLnBrk="0" fontAlgn="base" hangingPunct="0">
              <a:spcBef>
                <a:spcPct val="0"/>
              </a:spcBef>
              <a:spcAft>
                <a:spcPct val="0"/>
              </a:spcAft>
              <a:defRPr sz="4400">
                <a:solidFill>
                  <a:schemeClr val="tx1"/>
                </a:solidFill>
                <a:latin typeface="Calibri" pitchFamily="-1" charset="0"/>
              </a:defRPr>
            </a:lvl3pPr>
            <a:lvl4pPr algn="ctr" rtl="0" eaLnBrk="0" fontAlgn="base" hangingPunct="0">
              <a:spcBef>
                <a:spcPct val="0"/>
              </a:spcBef>
              <a:spcAft>
                <a:spcPct val="0"/>
              </a:spcAft>
              <a:defRPr sz="4400">
                <a:solidFill>
                  <a:schemeClr val="tx1"/>
                </a:solidFill>
                <a:latin typeface="Calibri" pitchFamily="-1" charset="0"/>
              </a:defRPr>
            </a:lvl4pPr>
            <a:lvl5pPr algn="ctr" rtl="0" eaLnBrk="0" fontAlgn="base" hangingPunct="0">
              <a:spcBef>
                <a:spcPct val="0"/>
              </a:spcBef>
              <a:spcAft>
                <a:spcPct val="0"/>
              </a:spcAft>
              <a:defRPr sz="4400">
                <a:solidFill>
                  <a:schemeClr val="tx1"/>
                </a:solidFill>
                <a:latin typeface="Calibri" pitchFamily="-1" charset="0"/>
              </a:defRPr>
            </a:lvl5pPr>
            <a:lvl6pPr marL="457200" algn="ctr" rtl="0" fontAlgn="base">
              <a:spcBef>
                <a:spcPct val="0"/>
              </a:spcBef>
              <a:spcAft>
                <a:spcPct val="0"/>
              </a:spcAft>
              <a:defRPr sz="4400">
                <a:solidFill>
                  <a:schemeClr val="tx1"/>
                </a:solidFill>
                <a:latin typeface="Calibri" pitchFamily="-1" charset="0"/>
              </a:defRPr>
            </a:lvl6pPr>
            <a:lvl7pPr marL="914400" algn="ctr" rtl="0" fontAlgn="base">
              <a:spcBef>
                <a:spcPct val="0"/>
              </a:spcBef>
              <a:spcAft>
                <a:spcPct val="0"/>
              </a:spcAft>
              <a:defRPr sz="4400">
                <a:solidFill>
                  <a:schemeClr val="tx1"/>
                </a:solidFill>
                <a:latin typeface="Calibri" pitchFamily="-1" charset="0"/>
              </a:defRPr>
            </a:lvl7pPr>
            <a:lvl8pPr marL="1371600" algn="ctr" rtl="0" fontAlgn="base">
              <a:spcBef>
                <a:spcPct val="0"/>
              </a:spcBef>
              <a:spcAft>
                <a:spcPct val="0"/>
              </a:spcAft>
              <a:defRPr sz="4400">
                <a:solidFill>
                  <a:schemeClr val="tx1"/>
                </a:solidFill>
                <a:latin typeface="Calibri" pitchFamily="-1" charset="0"/>
              </a:defRPr>
            </a:lvl8pPr>
            <a:lvl9pPr marL="1828800" algn="ctr" rtl="0" fontAlgn="base">
              <a:spcBef>
                <a:spcPct val="0"/>
              </a:spcBef>
              <a:spcAft>
                <a:spcPct val="0"/>
              </a:spcAft>
              <a:defRPr sz="4400">
                <a:solidFill>
                  <a:schemeClr val="tx1"/>
                </a:solidFill>
                <a:latin typeface="Calibri" pitchFamily="-1" charset="0"/>
              </a:defRPr>
            </a:lvl9pPr>
          </a:lstStyle>
          <a:p>
            <a:pPr eaLnBrk="1" fontAlgn="auto" hangingPunct="1">
              <a:spcAft>
                <a:spcPts val="0"/>
              </a:spcAft>
              <a:defRPr/>
            </a:pPr>
            <a:r>
              <a:rPr lang="en-US" dirty="0"/>
              <a:t>V = FCF/WACC</a:t>
            </a:r>
          </a:p>
        </p:txBody>
      </p:sp>
    </p:spTree>
  </p:cSld>
  <p:clrMapOvr>
    <a:masterClrMapping/>
  </p:clrMapOvr>
  <p:transition spd="med">
    <p:wipe dir="r"/>
  </p:transition>
</p:sld>
</file>

<file path=ppt/slides/slide4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8370" name="Rectangle 8">
            <a:extLst>
              <a:ext uri="{FF2B5EF4-FFF2-40B4-BE49-F238E27FC236}">
                <a16:creationId xmlns:a16="http://schemas.microsoft.com/office/drawing/2014/main" id="{C54ED7D6-8415-4652-8332-1C4778CD22A4}"/>
              </a:ext>
            </a:extLst>
          </p:cNvPr>
          <p:cNvSpPr>
            <a:spLocks noGrp="1" noChangeArrowheads="1"/>
          </p:cNvSpPr>
          <p:nvPr>
            <p:ph type="title"/>
          </p:nvPr>
        </p:nvSpPr>
        <p:spPr/>
        <p:txBody>
          <a:bodyPr/>
          <a:lstStyle/>
          <a:p>
            <a:pPr eaLnBrk="1" hangingPunct="1"/>
            <a:r>
              <a:rPr lang="en-US" altLang="en-US" dirty="0"/>
              <a:t>3- Debt and Taxes</a:t>
            </a:r>
          </a:p>
        </p:txBody>
      </p:sp>
      <p:sp>
        <p:nvSpPr>
          <p:cNvPr id="58371" name="Rectangle 9">
            <a:extLst>
              <a:ext uri="{FF2B5EF4-FFF2-40B4-BE49-F238E27FC236}">
                <a16:creationId xmlns:a16="http://schemas.microsoft.com/office/drawing/2014/main" id="{C4BFFDAE-4824-4F25-B6C2-D483192A3EBB}"/>
              </a:ext>
            </a:extLst>
          </p:cNvPr>
          <p:cNvSpPr>
            <a:spLocks noGrp="1" noChangeArrowheads="1"/>
          </p:cNvSpPr>
          <p:nvPr>
            <p:ph idx="1"/>
          </p:nvPr>
        </p:nvSpPr>
        <p:spPr/>
        <p:txBody>
          <a:bodyPr/>
          <a:lstStyle/>
          <a:p>
            <a:pPr eaLnBrk="1" hangingPunct="1"/>
            <a:r>
              <a:rPr lang="en-US" altLang="en-US"/>
              <a:t>The Bottom Line</a:t>
            </a:r>
          </a:p>
          <a:p>
            <a:pPr lvl="1" eaLnBrk="1" hangingPunct="1"/>
            <a:r>
              <a:rPr lang="en-US" altLang="en-US"/>
              <a:t>We can include the interest tax shield when assessing firm value by either:</a:t>
            </a:r>
          </a:p>
          <a:p>
            <a:pPr lvl="2" eaLnBrk="1" hangingPunct="1"/>
            <a:r>
              <a:rPr lang="en-US" altLang="en-US">
                <a:ea typeface="MS PGothic" panose="020B0600070205080204" pitchFamily="34" charset="-128"/>
              </a:rPr>
              <a:t>Discounting free cash flow using the pretax WACC and adding the PV of future interest tax shields, or</a:t>
            </a:r>
          </a:p>
          <a:p>
            <a:pPr lvl="2" eaLnBrk="1" hangingPunct="1"/>
            <a:r>
              <a:rPr lang="en-US" altLang="en-US">
                <a:ea typeface="MS PGothic" panose="020B0600070205080204" pitchFamily="34" charset="-128"/>
              </a:rPr>
              <a:t>Discounting free cash flow using the WACC (with taxes)</a:t>
            </a:r>
          </a:p>
        </p:txBody>
      </p:sp>
    </p:spTree>
  </p:cSld>
  <p:clrMapOvr>
    <a:masterClrMapping/>
  </p:clrMapOvr>
  <p:transition spd="med">
    <p:wipe dir="r"/>
  </p:transition>
</p:sld>
</file>

<file path=ppt/slides/slide4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5586" name="Rectangle 10">
            <a:extLst>
              <a:ext uri="{FF2B5EF4-FFF2-40B4-BE49-F238E27FC236}">
                <a16:creationId xmlns:a16="http://schemas.microsoft.com/office/drawing/2014/main" id="{2DD76C73-F05D-47D5-A1E9-818B5C1DCC5B}"/>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4- The Costs of Bankruptcy and Financial Distress</a:t>
            </a:r>
          </a:p>
        </p:txBody>
      </p:sp>
      <p:sp>
        <p:nvSpPr>
          <p:cNvPr id="59395" name="Rectangle 11">
            <a:extLst>
              <a:ext uri="{FF2B5EF4-FFF2-40B4-BE49-F238E27FC236}">
                <a16:creationId xmlns:a16="http://schemas.microsoft.com/office/drawing/2014/main" id="{1B406649-C5B9-449B-B8A8-541C827E48E7}"/>
              </a:ext>
            </a:extLst>
          </p:cNvPr>
          <p:cNvSpPr>
            <a:spLocks noGrp="1" noChangeArrowheads="1"/>
          </p:cNvSpPr>
          <p:nvPr>
            <p:ph idx="1"/>
          </p:nvPr>
        </p:nvSpPr>
        <p:spPr/>
        <p:txBody>
          <a:bodyPr/>
          <a:lstStyle/>
          <a:p>
            <a:pPr eaLnBrk="1" hangingPunct="1"/>
            <a:r>
              <a:rPr lang="en-US" altLang="en-US"/>
              <a:t>If increasing debt increases the value of the firm, why not shift to 100% debt? </a:t>
            </a:r>
          </a:p>
          <a:p>
            <a:pPr eaLnBrk="1" hangingPunct="1"/>
            <a:r>
              <a:rPr lang="en-US" altLang="en-US"/>
              <a:t>With more debt, there is a greater chance that the firm will default on its debt obligations</a:t>
            </a:r>
          </a:p>
          <a:p>
            <a:pPr eaLnBrk="1" hangingPunct="1"/>
            <a:r>
              <a:rPr lang="en-US" altLang="en-US"/>
              <a:t>A firm that has trouble meeting its debt obligations is in financial distress</a:t>
            </a:r>
          </a:p>
        </p:txBody>
      </p:sp>
    </p:spTree>
  </p:cSld>
  <p:clrMapOvr>
    <a:masterClrMapping/>
  </p:clrMapOvr>
  <p:transition spd="med">
    <p:wipe dir="r"/>
  </p:transition>
</p:sld>
</file>

<file path=ppt/slides/slide4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7634" name="Rectangle 12">
            <a:extLst>
              <a:ext uri="{FF2B5EF4-FFF2-40B4-BE49-F238E27FC236}">
                <a16:creationId xmlns:a16="http://schemas.microsoft.com/office/drawing/2014/main" id="{B9A80D16-B9F9-45BE-B603-1A6756D48A10}"/>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4- The Costs of Bankruptcy and Financial Distress</a:t>
            </a:r>
          </a:p>
        </p:txBody>
      </p:sp>
      <p:sp>
        <p:nvSpPr>
          <p:cNvPr id="60419" name="Rectangle 13">
            <a:extLst>
              <a:ext uri="{FF2B5EF4-FFF2-40B4-BE49-F238E27FC236}">
                <a16:creationId xmlns:a16="http://schemas.microsoft.com/office/drawing/2014/main" id="{900D3626-4573-4E62-B7AD-78D1BEC639FD}"/>
              </a:ext>
            </a:extLst>
          </p:cNvPr>
          <p:cNvSpPr>
            <a:spLocks noGrp="1" noChangeArrowheads="1"/>
          </p:cNvSpPr>
          <p:nvPr>
            <p:ph idx="1"/>
          </p:nvPr>
        </p:nvSpPr>
        <p:spPr/>
        <p:txBody>
          <a:bodyPr/>
          <a:lstStyle/>
          <a:p>
            <a:pPr eaLnBrk="1" hangingPunct="1"/>
            <a:r>
              <a:rPr lang="en-US" altLang="en-US"/>
              <a:t>Direct Costs of Bankruptcy</a:t>
            </a:r>
          </a:p>
          <a:p>
            <a:pPr lvl="1" eaLnBrk="1" hangingPunct="1"/>
            <a:r>
              <a:rPr lang="en-US" altLang="en-US"/>
              <a:t>Each country has a bankruptcy code designed to provide an orderly process for settling a firm’s debts</a:t>
            </a:r>
          </a:p>
          <a:p>
            <a:pPr lvl="2" eaLnBrk="1" hangingPunct="1"/>
            <a:r>
              <a:rPr lang="en-US" altLang="en-US">
                <a:ea typeface="MS PGothic" panose="020B0600070205080204" pitchFamily="34" charset="-128"/>
              </a:rPr>
              <a:t>However, the process is still complex, time-consuming, and costly</a:t>
            </a:r>
          </a:p>
          <a:p>
            <a:pPr lvl="2" eaLnBrk="1" hangingPunct="1"/>
            <a:r>
              <a:rPr lang="en-US" altLang="en-US">
                <a:ea typeface="MS PGothic" panose="020B0600070205080204" pitchFamily="34" charset="-128"/>
              </a:rPr>
              <a:t>Outside professionals are generally hired </a:t>
            </a:r>
          </a:p>
          <a:p>
            <a:pPr lvl="2" eaLnBrk="1" hangingPunct="1"/>
            <a:r>
              <a:rPr lang="en-US" altLang="en-US">
                <a:ea typeface="MS PGothic" panose="020B0600070205080204" pitchFamily="34" charset="-128"/>
              </a:rPr>
              <a:t>The creditors may also incur costs during the process.  They often wait several years to receive payment </a:t>
            </a:r>
          </a:p>
          <a:p>
            <a:pPr lvl="2" eaLnBrk="1" hangingPunct="1"/>
            <a:endParaRPr lang="en-US" altLang="en-US">
              <a:ea typeface="MS PGothic" panose="020B0600070205080204" pitchFamily="34" charset="-128"/>
            </a:endParaRPr>
          </a:p>
        </p:txBody>
      </p:sp>
    </p:spTree>
  </p:cSld>
  <p:clrMapOvr>
    <a:masterClrMapping/>
  </p:clrMapOvr>
  <p:transition spd="med">
    <p:wipe dir="r"/>
  </p:transition>
</p:sld>
</file>

<file path=ppt/slides/slide4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9682" name="Rectangle 12">
            <a:extLst>
              <a:ext uri="{FF2B5EF4-FFF2-40B4-BE49-F238E27FC236}">
                <a16:creationId xmlns:a16="http://schemas.microsoft.com/office/drawing/2014/main" id="{2C7A1DF4-1BA5-4DE1-8E41-310789FB394F}"/>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4- The Costs of Bankruptcy and Financial Distress</a:t>
            </a:r>
          </a:p>
        </p:txBody>
      </p:sp>
      <p:sp>
        <p:nvSpPr>
          <p:cNvPr id="61443" name="Rectangle 13">
            <a:extLst>
              <a:ext uri="{FF2B5EF4-FFF2-40B4-BE49-F238E27FC236}">
                <a16:creationId xmlns:a16="http://schemas.microsoft.com/office/drawing/2014/main" id="{E950BE60-5D0D-4565-B9CD-9DE11B106087}"/>
              </a:ext>
            </a:extLst>
          </p:cNvPr>
          <p:cNvSpPr>
            <a:spLocks noGrp="1" noChangeArrowheads="1"/>
          </p:cNvSpPr>
          <p:nvPr>
            <p:ph idx="1"/>
          </p:nvPr>
        </p:nvSpPr>
        <p:spPr/>
        <p:txBody>
          <a:bodyPr/>
          <a:lstStyle/>
          <a:p>
            <a:pPr eaLnBrk="1" hangingPunct="1"/>
            <a:r>
              <a:rPr lang="en-US" altLang="en-US"/>
              <a:t>Direct Costs of Bankruptcy</a:t>
            </a:r>
          </a:p>
          <a:p>
            <a:pPr lvl="2" eaLnBrk="1" hangingPunct="1"/>
            <a:r>
              <a:rPr lang="en-US" altLang="en-US">
                <a:ea typeface="MS PGothic" panose="020B0600070205080204" pitchFamily="34" charset="-128"/>
              </a:rPr>
              <a:t>Average direct costs are 3% to 4% of the pre-bankruptcy market value of total assets </a:t>
            </a:r>
          </a:p>
          <a:p>
            <a:pPr lvl="3" eaLnBrk="1" hangingPunct="1"/>
            <a:r>
              <a:rPr lang="en-US" altLang="en-US">
                <a:ea typeface="MS PGothic" panose="020B0600070205080204" pitchFamily="34" charset="-128"/>
              </a:rPr>
              <a:t>Likely to be higher for firms with more complicated business operations and for firms with larger numbers of creditors</a:t>
            </a:r>
          </a:p>
        </p:txBody>
      </p:sp>
    </p:spTree>
  </p:cSld>
  <p:clrMapOvr>
    <a:masterClrMapping/>
  </p:clrMapOvr>
  <p:transition spd="med">
    <p:wipe dir="r"/>
  </p:transition>
</p:sld>
</file>

<file path=ppt/slides/slide4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1730" name="Rectangle 12">
            <a:extLst>
              <a:ext uri="{FF2B5EF4-FFF2-40B4-BE49-F238E27FC236}">
                <a16:creationId xmlns:a16="http://schemas.microsoft.com/office/drawing/2014/main" id="{67991790-C49C-4B10-906B-B53CADDB2079}"/>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a:t>16.4 The Costs of Bankruptcy and Financial Distress</a:t>
            </a:r>
          </a:p>
        </p:txBody>
      </p:sp>
      <p:sp>
        <p:nvSpPr>
          <p:cNvPr id="201731" name="Rectangle 13">
            <a:extLst>
              <a:ext uri="{FF2B5EF4-FFF2-40B4-BE49-F238E27FC236}">
                <a16:creationId xmlns:a16="http://schemas.microsoft.com/office/drawing/2014/main" id="{FEE78F4F-069E-418E-960B-342475C6AAB5}"/>
              </a:ext>
            </a:extLst>
          </p:cNvPr>
          <p:cNvSpPr>
            <a:spLocks noGrp="1" noChangeArrowheads="1"/>
          </p:cNvSpPr>
          <p:nvPr>
            <p:ph idx="1"/>
          </p:nvPr>
        </p:nvSpPr>
        <p:spPr/>
        <p:txBody>
          <a:bodyPr rtlCol="0">
            <a:normAutofit lnSpcReduction="10000"/>
          </a:bodyPr>
          <a:lstStyle/>
          <a:p>
            <a:pPr eaLnBrk="1" fontAlgn="auto" hangingPunct="1">
              <a:spcAft>
                <a:spcPts val="0"/>
              </a:spcAft>
              <a:defRPr/>
            </a:pPr>
            <a:r>
              <a:rPr lang="en-US"/>
              <a:t>Indirect Costs of Financial Distress</a:t>
            </a:r>
          </a:p>
          <a:p>
            <a:pPr lvl="1" eaLnBrk="1" fontAlgn="auto" hangingPunct="1">
              <a:spcAft>
                <a:spcPts val="0"/>
              </a:spcAft>
              <a:defRPr/>
            </a:pPr>
            <a:r>
              <a:rPr lang="en-US"/>
              <a:t>Difficult to measure accurately, and often much larger than the direct costs of bankruptcy</a:t>
            </a:r>
          </a:p>
          <a:p>
            <a:pPr lvl="2" eaLnBrk="1" fontAlgn="auto" hangingPunct="1">
              <a:spcAft>
                <a:spcPts val="0"/>
              </a:spcAft>
              <a:defRPr/>
            </a:pPr>
            <a:r>
              <a:rPr lang="en-US">
                <a:ea typeface="ＭＳ Ｐゴシック" pitchFamily="-1" charset="-128"/>
              </a:rPr>
              <a:t>Often occur because the firm may renege on both implicit and explicit commitments and contracts</a:t>
            </a:r>
          </a:p>
          <a:p>
            <a:pPr lvl="1" eaLnBrk="1" fontAlgn="auto" hangingPunct="1">
              <a:spcAft>
                <a:spcPts val="0"/>
              </a:spcAft>
              <a:defRPr/>
            </a:pPr>
            <a:r>
              <a:rPr lang="en-US"/>
              <a:t>Estimated potential loss of 10% to 20% of value  </a:t>
            </a:r>
          </a:p>
          <a:p>
            <a:pPr lvl="1" eaLnBrk="1" fontAlgn="auto" hangingPunct="1">
              <a:spcAft>
                <a:spcPts val="0"/>
              </a:spcAft>
              <a:defRPr/>
            </a:pPr>
            <a:r>
              <a:rPr lang="en-US"/>
              <a:t>Many indirect costs may be incurred even if the firm is not yet in financial distress, but simply faces a significant possibility that it may occur in the future</a:t>
            </a:r>
          </a:p>
        </p:txBody>
      </p:sp>
    </p:spTree>
  </p:cSld>
  <p:clrMapOvr>
    <a:masterClrMapping/>
  </p:clrMapOvr>
  <p:transition spd="med">
    <p:wipe dir="r"/>
  </p:transition>
</p:sld>
</file>

<file path=ppt/slides/slide4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3778" name="Rectangle 15">
            <a:extLst>
              <a:ext uri="{FF2B5EF4-FFF2-40B4-BE49-F238E27FC236}">
                <a16:creationId xmlns:a16="http://schemas.microsoft.com/office/drawing/2014/main" id="{22D38479-DD49-4169-987E-E44BCFA35C80}"/>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4- The Costs of Bankruptcy and Financial Distress</a:t>
            </a:r>
          </a:p>
        </p:txBody>
      </p:sp>
      <p:sp>
        <p:nvSpPr>
          <p:cNvPr id="63491" name="Rectangle 16">
            <a:extLst>
              <a:ext uri="{FF2B5EF4-FFF2-40B4-BE49-F238E27FC236}">
                <a16:creationId xmlns:a16="http://schemas.microsoft.com/office/drawing/2014/main" id="{EE8EC1CC-D3B6-49C4-B78F-8236470600EE}"/>
              </a:ext>
            </a:extLst>
          </p:cNvPr>
          <p:cNvSpPr>
            <a:spLocks noGrp="1" noChangeArrowheads="1"/>
          </p:cNvSpPr>
          <p:nvPr>
            <p:ph idx="1"/>
          </p:nvPr>
        </p:nvSpPr>
        <p:spPr/>
        <p:txBody>
          <a:bodyPr/>
          <a:lstStyle/>
          <a:p>
            <a:pPr eaLnBrk="1" hangingPunct="1"/>
            <a:r>
              <a:rPr lang="en-US" altLang="en-US"/>
              <a:t>Examples:</a:t>
            </a:r>
          </a:p>
          <a:p>
            <a:pPr lvl="1" eaLnBrk="1" hangingPunct="1"/>
            <a:r>
              <a:rPr lang="en-US" altLang="en-US"/>
              <a:t>Loss of customers: </a:t>
            </a:r>
          </a:p>
          <a:p>
            <a:pPr lvl="2" eaLnBrk="1" hangingPunct="1"/>
            <a:r>
              <a:rPr lang="en-US" altLang="en-US">
                <a:ea typeface="MS PGothic" panose="020B0600070205080204" pitchFamily="34" charset="-128"/>
              </a:rPr>
              <a:t>Customers may be unwilling to purchase products whose value depends on future support or service from the firm</a:t>
            </a:r>
          </a:p>
          <a:p>
            <a:pPr lvl="1" eaLnBrk="1" hangingPunct="1"/>
            <a:r>
              <a:rPr lang="en-US" altLang="en-US"/>
              <a:t>Loss of suppliers: </a:t>
            </a:r>
          </a:p>
          <a:p>
            <a:pPr lvl="2" eaLnBrk="1" hangingPunct="1"/>
            <a:r>
              <a:rPr lang="en-US" altLang="en-US">
                <a:ea typeface="MS PGothic" panose="020B0600070205080204" pitchFamily="34" charset="-128"/>
              </a:rPr>
              <a:t>Suppliers may be unwilling to provide a firm with inventory if they fear they will not be paid</a:t>
            </a:r>
          </a:p>
          <a:p>
            <a:pPr lvl="1" eaLnBrk="1" hangingPunct="1"/>
            <a:endParaRPr lang="en-US" altLang="en-US"/>
          </a:p>
        </p:txBody>
      </p:sp>
    </p:spTree>
  </p:cSld>
  <p:clrMapOvr>
    <a:masterClrMapping/>
  </p:clrMapOvr>
  <p:transition spd="med">
    <p:wipe dir="r"/>
  </p:transition>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290" name="Rectangle 21">
            <a:extLst>
              <a:ext uri="{FF2B5EF4-FFF2-40B4-BE49-F238E27FC236}">
                <a16:creationId xmlns:a16="http://schemas.microsoft.com/office/drawing/2014/main" id="{1403B5B1-3281-436F-80F6-72ED2AA5E459}"/>
              </a:ext>
            </a:extLst>
          </p:cNvPr>
          <p:cNvSpPr>
            <a:spLocks noGrp="1" noChangeArrowheads="1"/>
          </p:cNvSpPr>
          <p:nvPr>
            <p:ph type="title"/>
          </p:nvPr>
        </p:nvSpPr>
        <p:spPr/>
        <p:txBody>
          <a:bodyPr/>
          <a:lstStyle/>
          <a:p>
            <a:pPr eaLnBrk="1" hangingPunct="1"/>
            <a:r>
              <a:rPr lang="en-US" altLang="en-US" dirty="0"/>
              <a:t>Capital Structure Choices</a:t>
            </a:r>
          </a:p>
        </p:txBody>
      </p:sp>
      <p:sp>
        <p:nvSpPr>
          <p:cNvPr id="12291" name="Rectangle 22">
            <a:extLst>
              <a:ext uri="{FF2B5EF4-FFF2-40B4-BE49-F238E27FC236}">
                <a16:creationId xmlns:a16="http://schemas.microsoft.com/office/drawing/2014/main" id="{11011CE5-BF8E-43C5-A94A-46B82EF6A543}"/>
              </a:ext>
            </a:extLst>
          </p:cNvPr>
          <p:cNvSpPr>
            <a:spLocks noGrp="1" noChangeArrowheads="1"/>
          </p:cNvSpPr>
          <p:nvPr>
            <p:ph idx="1"/>
          </p:nvPr>
        </p:nvSpPr>
        <p:spPr>
          <a:xfrm>
            <a:off x="457200" y="1634706"/>
            <a:ext cx="8229600" cy="4525963"/>
          </a:xfrm>
        </p:spPr>
        <p:txBody>
          <a:bodyPr/>
          <a:lstStyle/>
          <a:p>
            <a:pPr eaLnBrk="1" hangingPunct="1"/>
            <a:r>
              <a:rPr lang="en-US" altLang="en-US"/>
              <a:t>Capital structure</a:t>
            </a:r>
          </a:p>
          <a:p>
            <a:pPr lvl="1" eaLnBrk="1" hangingPunct="1"/>
            <a:r>
              <a:rPr lang="en-US" altLang="en-US"/>
              <a:t>The collection of securities a firm issues to raise capital from investors </a:t>
            </a:r>
          </a:p>
          <a:p>
            <a:pPr eaLnBrk="1" hangingPunct="1"/>
            <a:r>
              <a:rPr lang="en-US" altLang="en-US"/>
              <a:t>Firms consider whether the securities issued:</a:t>
            </a:r>
          </a:p>
          <a:p>
            <a:pPr lvl="1" eaLnBrk="1" hangingPunct="1"/>
            <a:r>
              <a:rPr lang="en-US" altLang="en-US"/>
              <a:t>Will receive a fair price in the market</a:t>
            </a:r>
          </a:p>
          <a:p>
            <a:pPr lvl="1" eaLnBrk="1" hangingPunct="1"/>
            <a:r>
              <a:rPr lang="en-US" altLang="en-US"/>
              <a:t>Have tax consequences</a:t>
            </a:r>
          </a:p>
          <a:p>
            <a:pPr lvl="1" eaLnBrk="1" hangingPunct="1"/>
            <a:r>
              <a:rPr lang="en-US" altLang="en-US"/>
              <a:t>Entail transactions costs</a:t>
            </a:r>
          </a:p>
          <a:p>
            <a:pPr lvl="1" eaLnBrk="1" hangingPunct="1"/>
            <a:r>
              <a:rPr lang="en-US" altLang="en-US"/>
              <a:t>Change future investment opportunities</a:t>
            </a:r>
          </a:p>
        </p:txBody>
      </p:sp>
    </p:spTree>
  </p:cSld>
  <p:clrMapOvr>
    <a:masterClrMapping/>
  </p:clrMapOvr>
  <p:transition spd="med">
    <p:wipe dir="r"/>
  </p:transition>
</p:sld>
</file>

<file path=ppt/slides/slide5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5826" name="Rectangle 15">
            <a:extLst>
              <a:ext uri="{FF2B5EF4-FFF2-40B4-BE49-F238E27FC236}">
                <a16:creationId xmlns:a16="http://schemas.microsoft.com/office/drawing/2014/main" id="{D4F678CB-BEDD-4153-8A44-09B2C1BF1F6F}"/>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4- The Costs of Bankruptcy and Financial Distress</a:t>
            </a:r>
          </a:p>
        </p:txBody>
      </p:sp>
      <p:sp>
        <p:nvSpPr>
          <p:cNvPr id="64515" name="Rectangle 16">
            <a:extLst>
              <a:ext uri="{FF2B5EF4-FFF2-40B4-BE49-F238E27FC236}">
                <a16:creationId xmlns:a16="http://schemas.microsoft.com/office/drawing/2014/main" id="{2A4837BE-37EB-44E2-9492-309AE698DC60}"/>
              </a:ext>
            </a:extLst>
          </p:cNvPr>
          <p:cNvSpPr>
            <a:spLocks noGrp="1" noChangeArrowheads="1"/>
          </p:cNvSpPr>
          <p:nvPr>
            <p:ph idx="1"/>
          </p:nvPr>
        </p:nvSpPr>
        <p:spPr/>
        <p:txBody>
          <a:bodyPr/>
          <a:lstStyle/>
          <a:p>
            <a:pPr eaLnBrk="1" hangingPunct="1"/>
            <a:r>
              <a:rPr lang="en-US" altLang="en-US"/>
              <a:t>Examples:</a:t>
            </a:r>
          </a:p>
          <a:p>
            <a:pPr lvl="1" eaLnBrk="1" hangingPunct="1"/>
            <a:r>
              <a:rPr lang="en-US" altLang="en-US"/>
              <a:t>Cost to employees: </a:t>
            </a:r>
          </a:p>
          <a:p>
            <a:pPr lvl="2" eaLnBrk="1" hangingPunct="1"/>
            <a:r>
              <a:rPr lang="en-US" altLang="en-US">
                <a:ea typeface="MS PGothic" panose="020B0600070205080204" pitchFamily="34" charset="-128"/>
              </a:rPr>
              <a:t>Most firms offer their employees explicit long- term employment contracts</a:t>
            </a:r>
          </a:p>
          <a:p>
            <a:pPr lvl="2" eaLnBrk="1" hangingPunct="1"/>
            <a:r>
              <a:rPr lang="en-US" altLang="en-US">
                <a:ea typeface="MS PGothic" panose="020B0600070205080204" pitchFamily="34" charset="-128"/>
              </a:rPr>
              <a:t>During bankruptcy these contracts and commitments are often ignored and employees can be laid off</a:t>
            </a:r>
          </a:p>
          <a:p>
            <a:pPr lvl="1" eaLnBrk="1" hangingPunct="1"/>
            <a:r>
              <a:rPr lang="en-US" altLang="en-US"/>
              <a:t>Fire Sales of Assets: </a:t>
            </a:r>
          </a:p>
          <a:p>
            <a:pPr lvl="2" eaLnBrk="1" hangingPunct="1"/>
            <a:r>
              <a:rPr lang="en-US" altLang="en-US">
                <a:ea typeface="MS PGothic" panose="020B0600070205080204" pitchFamily="34" charset="-128"/>
              </a:rPr>
              <a:t>Companies in distress may be forced to sell assets quickly</a:t>
            </a:r>
          </a:p>
        </p:txBody>
      </p:sp>
    </p:spTree>
  </p:cSld>
  <p:clrMapOvr>
    <a:masterClrMapping/>
  </p:clrMapOvr>
  <p:transition spd="med">
    <p:wipe dir="r"/>
  </p:transition>
</p:sld>
</file>

<file path=ppt/slides/slide5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7874" name="Rectangle 16">
            <a:extLst>
              <a:ext uri="{FF2B5EF4-FFF2-40B4-BE49-F238E27FC236}">
                <a16:creationId xmlns:a16="http://schemas.microsoft.com/office/drawing/2014/main" id="{E4F781EA-1820-4BD7-84BE-C789188E6CBA}"/>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5- Optimal Capital Structure: The Tradeoff Theory</a:t>
            </a:r>
          </a:p>
        </p:txBody>
      </p:sp>
      <p:sp>
        <p:nvSpPr>
          <p:cNvPr id="65539" name="Rectangle 17">
            <a:extLst>
              <a:ext uri="{FF2B5EF4-FFF2-40B4-BE49-F238E27FC236}">
                <a16:creationId xmlns:a16="http://schemas.microsoft.com/office/drawing/2014/main" id="{77E4947B-010E-429A-9C51-ABE2B8541618}"/>
              </a:ext>
            </a:extLst>
          </p:cNvPr>
          <p:cNvSpPr>
            <a:spLocks noGrp="1" noChangeArrowheads="1"/>
          </p:cNvSpPr>
          <p:nvPr>
            <p:ph idx="1"/>
          </p:nvPr>
        </p:nvSpPr>
        <p:spPr/>
        <p:txBody>
          <a:bodyPr/>
          <a:lstStyle/>
          <a:p>
            <a:pPr eaLnBrk="1" hangingPunct="1"/>
            <a:r>
              <a:rPr lang="en-US" altLang="en-US"/>
              <a:t>Tradeoff Theory: </a:t>
            </a:r>
          </a:p>
          <a:p>
            <a:pPr lvl="1" eaLnBrk="1" hangingPunct="1"/>
            <a:r>
              <a:rPr lang="en-US" altLang="en-US"/>
              <a:t>Total value of a levered firm equals the value of the firm without leverage plus the present value of the tax savings from debt, less the present value of financial distress costs:</a:t>
            </a:r>
          </a:p>
        </p:txBody>
      </p:sp>
      <p:sp>
        <p:nvSpPr>
          <p:cNvPr id="65540" name="Rectangle 18">
            <a:extLst>
              <a:ext uri="{FF2B5EF4-FFF2-40B4-BE49-F238E27FC236}">
                <a16:creationId xmlns:a16="http://schemas.microsoft.com/office/drawing/2014/main" id="{69D93841-A376-4F51-B872-819BDEA5E496}"/>
              </a:ext>
            </a:extLst>
          </p:cNvPr>
          <p:cNvSpPr>
            <a:spLocks noChangeArrowheads="1"/>
          </p:cNvSpPr>
          <p:nvPr/>
        </p:nvSpPr>
        <p:spPr bwMode="auto">
          <a:xfrm>
            <a:off x="7444943" y="5059363"/>
            <a:ext cx="1160895"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Verdana" panose="020B0604030504040204" pitchFamily="34" charset="0"/>
                <a:cs typeface="Arial" panose="020B0604020202020204" pitchFamily="34" charset="0"/>
              </a:defRPr>
            </a:lvl1pPr>
            <a:lvl2pPr marL="742950" indent="-285750">
              <a:defRPr sz="2400">
                <a:solidFill>
                  <a:schemeClr val="tx1"/>
                </a:solidFill>
                <a:latin typeface="Verdana" panose="020B0604030504040204" pitchFamily="34" charset="0"/>
                <a:cs typeface="Arial" panose="020B0604020202020204" pitchFamily="34" charset="0"/>
              </a:defRPr>
            </a:lvl2pPr>
            <a:lvl3pPr marL="1143000" indent="-228600">
              <a:defRPr sz="2400">
                <a:solidFill>
                  <a:schemeClr val="tx1"/>
                </a:solidFill>
                <a:latin typeface="Verdana" panose="020B0604030504040204" pitchFamily="34" charset="0"/>
                <a:cs typeface="Arial" panose="020B0604020202020204" pitchFamily="34" charset="0"/>
              </a:defRPr>
            </a:lvl3pPr>
            <a:lvl4pPr marL="1600200" indent="-228600">
              <a:defRPr sz="2400">
                <a:solidFill>
                  <a:schemeClr val="tx1"/>
                </a:solidFill>
                <a:latin typeface="Verdana" panose="020B0604030504040204" pitchFamily="34" charset="0"/>
                <a:cs typeface="Arial" panose="020B0604020202020204" pitchFamily="34" charset="0"/>
              </a:defRPr>
            </a:lvl4pPr>
            <a:lvl5pPr marL="2057400" indent="-228600">
              <a:defRPr sz="2400">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r>
              <a:rPr lang="en-US" altLang="en-US" sz="2000" dirty="0">
                <a:solidFill>
                  <a:srgbClr val="000000"/>
                </a:solidFill>
              </a:rPr>
              <a:t>(Eq.10)</a:t>
            </a:r>
          </a:p>
        </p:txBody>
      </p:sp>
      <p:pic>
        <p:nvPicPr>
          <p:cNvPr id="65541" name="Picture 5" descr="eq16_10.gif">
            <a:extLst>
              <a:ext uri="{FF2B5EF4-FFF2-40B4-BE49-F238E27FC236}">
                <a16:creationId xmlns:a16="http://schemas.microsoft.com/office/drawing/2014/main" id="{DC8713C6-88DD-4BE0-A85D-14446BE81011}"/>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55638" y="4106863"/>
            <a:ext cx="7950200" cy="31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wipe dir="r"/>
  </p:transition>
</p:sld>
</file>

<file path=ppt/slides/slide5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9922" name="Rectangle 20">
            <a:extLst>
              <a:ext uri="{FF2B5EF4-FFF2-40B4-BE49-F238E27FC236}">
                <a16:creationId xmlns:a16="http://schemas.microsoft.com/office/drawing/2014/main" id="{28124868-8F49-47BA-9951-408F595003A7}"/>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5- Optimal Capital Structure: The Tradeoff Theory</a:t>
            </a:r>
          </a:p>
        </p:txBody>
      </p:sp>
      <p:sp>
        <p:nvSpPr>
          <p:cNvPr id="66563" name="Rectangle 21">
            <a:extLst>
              <a:ext uri="{FF2B5EF4-FFF2-40B4-BE49-F238E27FC236}">
                <a16:creationId xmlns:a16="http://schemas.microsoft.com/office/drawing/2014/main" id="{A73DF092-2759-4BC0-AEF0-7D29EA1E3C7D}"/>
              </a:ext>
            </a:extLst>
          </p:cNvPr>
          <p:cNvSpPr>
            <a:spLocks noGrp="1" noChangeArrowheads="1"/>
          </p:cNvSpPr>
          <p:nvPr>
            <p:ph idx="1"/>
          </p:nvPr>
        </p:nvSpPr>
        <p:spPr/>
        <p:txBody>
          <a:bodyPr/>
          <a:lstStyle/>
          <a:p>
            <a:pPr eaLnBrk="1" hangingPunct="1"/>
            <a:r>
              <a:rPr lang="en-US" altLang="en-US"/>
              <a:t>Key qualitative factors determine the present value of financial distress costs: </a:t>
            </a:r>
          </a:p>
          <a:p>
            <a:pPr lvl="1" eaLnBrk="1" hangingPunct="1"/>
            <a:r>
              <a:rPr lang="en-US" altLang="en-US"/>
              <a:t>The probability of financial distress</a:t>
            </a:r>
          </a:p>
          <a:p>
            <a:pPr lvl="2" eaLnBrk="1" hangingPunct="1"/>
            <a:r>
              <a:rPr lang="en-US" altLang="en-US">
                <a:ea typeface="MS PGothic" panose="020B0600070205080204" pitchFamily="34" charset="-128"/>
              </a:rPr>
              <a:t>Depends on the likelihood that a firm will default </a:t>
            </a:r>
          </a:p>
          <a:p>
            <a:pPr lvl="2" eaLnBrk="1" hangingPunct="1"/>
            <a:r>
              <a:rPr lang="en-US" altLang="en-US">
                <a:ea typeface="MS PGothic" panose="020B0600070205080204" pitchFamily="34" charset="-128"/>
              </a:rPr>
              <a:t>Increases with the amount of a firm’s liabilities  (relative to its assets)</a:t>
            </a:r>
          </a:p>
          <a:p>
            <a:pPr lvl="2" eaLnBrk="1" hangingPunct="1"/>
            <a:r>
              <a:rPr lang="en-US" altLang="en-US">
                <a:ea typeface="MS PGothic" panose="020B0600070205080204" pitchFamily="34" charset="-128"/>
              </a:rPr>
              <a:t>It increases with the volatility of a firm’s cash flows and asset values  </a:t>
            </a:r>
          </a:p>
          <a:p>
            <a:pPr lvl="2" eaLnBrk="1" hangingPunct="1"/>
            <a:endParaRPr lang="en-US" altLang="en-US">
              <a:ea typeface="MS PGothic" panose="020B0600070205080204" pitchFamily="34" charset="-128"/>
            </a:endParaRPr>
          </a:p>
        </p:txBody>
      </p:sp>
    </p:spTree>
  </p:cSld>
  <p:clrMapOvr>
    <a:masterClrMapping/>
  </p:clrMapOvr>
  <p:transition spd="med">
    <p:wipe dir="r"/>
  </p:transition>
</p:sld>
</file>

<file path=ppt/slides/slide5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1970" name="Rectangle 22">
            <a:extLst>
              <a:ext uri="{FF2B5EF4-FFF2-40B4-BE49-F238E27FC236}">
                <a16:creationId xmlns:a16="http://schemas.microsoft.com/office/drawing/2014/main" id="{900BC466-2A13-44F3-87C7-80CE9A08A537}"/>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5- Optimal Capital Structure: The Tradeoff Theory</a:t>
            </a:r>
          </a:p>
        </p:txBody>
      </p:sp>
      <p:sp>
        <p:nvSpPr>
          <p:cNvPr id="67587" name="Rectangle 23">
            <a:extLst>
              <a:ext uri="{FF2B5EF4-FFF2-40B4-BE49-F238E27FC236}">
                <a16:creationId xmlns:a16="http://schemas.microsoft.com/office/drawing/2014/main" id="{04010D6B-1374-4836-9376-2A3236399EC2}"/>
              </a:ext>
            </a:extLst>
          </p:cNvPr>
          <p:cNvSpPr>
            <a:spLocks noGrp="1" noChangeArrowheads="1"/>
          </p:cNvSpPr>
          <p:nvPr>
            <p:ph idx="1"/>
          </p:nvPr>
        </p:nvSpPr>
        <p:spPr/>
        <p:txBody>
          <a:bodyPr/>
          <a:lstStyle/>
          <a:p>
            <a:pPr eaLnBrk="1" hangingPunct="1"/>
            <a:r>
              <a:rPr lang="en-US" altLang="en-US"/>
              <a:t>Key qualitative factors determine the present value of financial distress costs: </a:t>
            </a:r>
          </a:p>
          <a:p>
            <a:pPr lvl="1" eaLnBrk="1" hangingPunct="1"/>
            <a:r>
              <a:rPr lang="en-US" altLang="en-US"/>
              <a:t>The magnitude of the direct and indirect costs related to financial distress that the firm will incur</a:t>
            </a:r>
          </a:p>
          <a:p>
            <a:pPr lvl="2" eaLnBrk="1" hangingPunct="1"/>
            <a:r>
              <a:rPr lang="en-US" altLang="en-US">
                <a:ea typeface="MS PGothic" panose="020B0600070205080204" pitchFamily="34" charset="-128"/>
              </a:rPr>
              <a:t>Depend on the relative importance of the sources of these costs and likely to vary by industry </a:t>
            </a:r>
          </a:p>
          <a:p>
            <a:pPr lvl="2" eaLnBrk="1" hangingPunct="1"/>
            <a:endParaRPr lang="en-US" altLang="en-US">
              <a:ea typeface="MS PGothic" panose="020B0600070205080204" pitchFamily="34" charset="-128"/>
            </a:endParaRPr>
          </a:p>
        </p:txBody>
      </p:sp>
    </p:spTree>
  </p:cSld>
  <p:clrMapOvr>
    <a:masterClrMapping/>
  </p:clrMapOvr>
  <p:transition spd="med">
    <p:wipe dir="r"/>
  </p:transition>
</p:sld>
</file>

<file path=ppt/slides/slide5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4018" name="Rectangle 8">
            <a:extLst>
              <a:ext uri="{FF2B5EF4-FFF2-40B4-BE49-F238E27FC236}">
                <a16:creationId xmlns:a16="http://schemas.microsoft.com/office/drawing/2014/main" id="{F98C97CD-0F95-41F6-8F37-7A3F5B2D5571}"/>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5- Optimal Capital Structure: The Tradeoff Theory</a:t>
            </a:r>
          </a:p>
        </p:txBody>
      </p:sp>
      <p:sp>
        <p:nvSpPr>
          <p:cNvPr id="68611" name="Rectangle 9">
            <a:extLst>
              <a:ext uri="{FF2B5EF4-FFF2-40B4-BE49-F238E27FC236}">
                <a16:creationId xmlns:a16="http://schemas.microsoft.com/office/drawing/2014/main" id="{1BE8D485-0E99-4018-81CD-06C39B8B78B5}"/>
              </a:ext>
            </a:extLst>
          </p:cNvPr>
          <p:cNvSpPr>
            <a:spLocks noGrp="1" noChangeArrowheads="1"/>
          </p:cNvSpPr>
          <p:nvPr>
            <p:ph idx="1"/>
          </p:nvPr>
        </p:nvSpPr>
        <p:spPr/>
        <p:txBody>
          <a:bodyPr/>
          <a:lstStyle/>
          <a:p>
            <a:pPr eaLnBrk="1" hangingPunct="1"/>
            <a:r>
              <a:rPr lang="en-US" altLang="en-US" sz="2400"/>
              <a:t>As debt increases, tax benefits of debt increase until interest expense exceeds EBIT</a:t>
            </a:r>
          </a:p>
          <a:p>
            <a:pPr eaLnBrk="1" hangingPunct="1"/>
            <a:r>
              <a:rPr lang="en-US" altLang="en-US" sz="2400"/>
              <a:t>Probability of default, and hence present value of financial distress costs, also increases</a:t>
            </a:r>
          </a:p>
          <a:p>
            <a:pPr eaLnBrk="1" hangingPunct="1"/>
            <a:r>
              <a:rPr lang="en-US" altLang="en-US" sz="2400"/>
              <a:t>The optimal level of debt, D*, occurs when these the value of the levered firm is maximized </a:t>
            </a:r>
          </a:p>
          <a:p>
            <a:pPr eaLnBrk="1" hangingPunct="1"/>
            <a:r>
              <a:rPr lang="en-US" altLang="en-US" sz="2400"/>
              <a:t>D* will be lower for firms with higher costs of financial distress</a:t>
            </a:r>
          </a:p>
          <a:p>
            <a:pPr eaLnBrk="1" hangingPunct="1"/>
            <a:endParaRPr lang="en-US" altLang="en-US" sz="2400"/>
          </a:p>
        </p:txBody>
      </p:sp>
    </p:spTree>
  </p:cSld>
  <p:clrMapOvr>
    <a:masterClrMapping/>
  </p:clrMapOvr>
  <p:transition spd="med">
    <p:wipe dir="r"/>
  </p:transition>
</p:sld>
</file>

<file path=ppt/slides/slide5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6066" name="Rectangle 16">
            <a:extLst>
              <a:ext uri="{FF2B5EF4-FFF2-40B4-BE49-F238E27FC236}">
                <a16:creationId xmlns:a16="http://schemas.microsoft.com/office/drawing/2014/main" id="{BEAFF2F0-6234-410E-837D-7CF56123EDC0}"/>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Figure 8-  Optimal Leverage with Taxes and Financial Distress Costs </a:t>
            </a:r>
          </a:p>
        </p:txBody>
      </p:sp>
      <p:pic>
        <p:nvPicPr>
          <p:cNvPr id="69635" name="Picture 6" descr="fig16_08">
            <a:extLst>
              <a:ext uri="{FF2B5EF4-FFF2-40B4-BE49-F238E27FC236}">
                <a16:creationId xmlns:a16="http://schemas.microsoft.com/office/drawing/2014/main" id="{0F3824EE-E579-47AC-8C4D-CF6961117F3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95400" y="1752600"/>
            <a:ext cx="6656388" cy="4649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wipe dir="r"/>
  </p:transition>
</p:sld>
</file>

<file path=ppt/slides/slide5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8114" name="Rectangle 10">
            <a:extLst>
              <a:ext uri="{FF2B5EF4-FFF2-40B4-BE49-F238E27FC236}">
                <a16:creationId xmlns:a16="http://schemas.microsoft.com/office/drawing/2014/main" id="{34DB26C0-761D-4743-AE4D-CFF463BD9E6E}"/>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5- Optimal Capital Structure: The Tradeoff Theory</a:t>
            </a:r>
          </a:p>
        </p:txBody>
      </p:sp>
      <p:sp>
        <p:nvSpPr>
          <p:cNvPr id="70659" name="Rectangle 11">
            <a:extLst>
              <a:ext uri="{FF2B5EF4-FFF2-40B4-BE49-F238E27FC236}">
                <a16:creationId xmlns:a16="http://schemas.microsoft.com/office/drawing/2014/main" id="{1EE7699F-51C4-4BE7-A069-78B92CADC398}"/>
              </a:ext>
            </a:extLst>
          </p:cNvPr>
          <p:cNvSpPr>
            <a:spLocks noGrp="1" noChangeArrowheads="1"/>
          </p:cNvSpPr>
          <p:nvPr>
            <p:ph idx="1"/>
          </p:nvPr>
        </p:nvSpPr>
        <p:spPr/>
        <p:txBody>
          <a:bodyPr/>
          <a:lstStyle/>
          <a:p>
            <a:pPr eaLnBrk="1" hangingPunct="1"/>
            <a:r>
              <a:rPr lang="en-US" altLang="en-US"/>
              <a:t>The Tradeoff Theory helps to resolve two important facts about leverage:</a:t>
            </a:r>
          </a:p>
          <a:p>
            <a:pPr lvl="1" eaLnBrk="1" hangingPunct="1"/>
            <a:r>
              <a:rPr lang="en-US" altLang="en-US"/>
              <a:t>The presence of financial distress costs can explain why firms choose debt levels that are too low to fully exploit the interest tax shield</a:t>
            </a:r>
          </a:p>
          <a:p>
            <a:pPr lvl="1" eaLnBrk="1" hangingPunct="1"/>
            <a:r>
              <a:rPr lang="en-US" altLang="en-US"/>
              <a:t>Differences in the magnitude of financial distress costs and the volatility of cash flows can explain the differences in the use of leverage across industries</a:t>
            </a:r>
          </a:p>
        </p:txBody>
      </p:sp>
    </p:spTree>
  </p:cSld>
  <p:clrMapOvr>
    <a:masterClrMapping/>
  </p:clrMapOvr>
  <p:transition spd="med">
    <p:wipe dir="r"/>
  </p:transition>
</p:sld>
</file>

<file path=ppt/slides/slide5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1682" name="Rectangle 8">
            <a:extLst>
              <a:ext uri="{FF2B5EF4-FFF2-40B4-BE49-F238E27FC236}">
                <a16:creationId xmlns:a16="http://schemas.microsoft.com/office/drawing/2014/main" id="{41DF6063-FEF7-49D6-9FEB-2788E8960A4E}"/>
              </a:ext>
            </a:extLst>
          </p:cNvPr>
          <p:cNvSpPr>
            <a:spLocks noGrp="1" noChangeArrowheads="1"/>
          </p:cNvSpPr>
          <p:nvPr>
            <p:ph type="title"/>
          </p:nvPr>
        </p:nvSpPr>
        <p:spPr/>
        <p:txBody>
          <a:bodyPr/>
          <a:lstStyle/>
          <a:p>
            <a:pPr eaLnBrk="1" hangingPunct="1"/>
            <a:r>
              <a:rPr lang="en-US" altLang="en-US" sz="2800" dirty="0"/>
              <a:t>6- Additional Consequences of Leverage: Agency Costs and Information</a:t>
            </a:r>
          </a:p>
        </p:txBody>
      </p:sp>
      <p:sp>
        <p:nvSpPr>
          <p:cNvPr id="71683" name="Rectangle 9">
            <a:extLst>
              <a:ext uri="{FF2B5EF4-FFF2-40B4-BE49-F238E27FC236}">
                <a16:creationId xmlns:a16="http://schemas.microsoft.com/office/drawing/2014/main" id="{15BD6A81-A5DA-4F07-947A-FDF0C9B00300}"/>
              </a:ext>
            </a:extLst>
          </p:cNvPr>
          <p:cNvSpPr>
            <a:spLocks noGrp="1" noChangeArrowheads="1"/>
          </p:cNvSpPr>
          <p:nvPr>
            <p:ph idx="1"/>
          </p:nvPr>
        </p:nvSpPr>
        <p:spPr/>
        <p:txBody>
          <a:bodyPr/>
          <a:lstStyle/>
          <a:p>
            <a:pPr eaLnBrk="1" hangingPunct="1"/>
            <a:r>
              <a:rPr lang="en-US" altLang="en-US"/>
              <a:t>Agency costs: </a:t>
            </a:r>
          </a:p>
          <a:p>
            <a:pPr lvl="1" eaLnBrk="1" hangingPunct="1"/>
            <a:r>
              <a:rPr lang="en-US" altLang="en-US"/>
              <a:t>costs that arise when there are conflicts of interest between stakeholders</a:t>
            </a:r>
          </a:p>
          <a:p>
            <a:pPr eaLnBrk="1" hangingPunct="1"/>
            <a:r>
              <a:rPr lang="en-US" altLang="en-US"/>
              <a:t>Separation of ownership and control:</a:t>
            </a:r>
          </a:p>
          <a:p>
            <a:pPr lvl="1" eaLnBrk="1" hangingPunct="1"/>
            <a:r>
              <a:rPr lang="en-US" altLang="en-US"/>
              <a:t>Managers may make decisions that:</a:t>
            </a:r>
          </a:p>
          <a:p>
            <a:pPr lvl="2" eaLnBrk="1" hangingPunct="1"/>
            <a:r>
              <a:rPr lang="en-US" altLang="en-US">
                <a:ea typeface="MS PGothic" panose="020B0600070205080204" pitchFamily="34" charset="-128"/>
              </a:rPr>
              <a:t>Benefit themselves at investors’ expense </a:t>
            </a:r>
          </a:p>
          <a:p>
            <a:pPr lvl="2" eaLnBrk="1" hangingPunct="1"/>
            <a:r>
              <a:rPr lang="en-US" altLang="en-US">
                <a:ea typeface="MS PGothic" panose="020B0600070205080204" pitchFamily="34" charset="-128"/>
              </a:rPr>
              <a:t>Reduce their effort </a:t>
            </a:r>
          </a:p>
          <a:p>
            <a:pPr lvl="2" eaLnBrk="1" hangingPunct="1"/>
            <a:r>
              <a:rPr lang="en-US" altLang="en-US">
                <a:ea typeface="MS PGothic" panose="020B0600070205080204" pitchFamily="34" charset="-128"/>
              </a:rPr>
              <a:t>Spend excessively on perks  </a:t>
            </a:r>
          </a:p>
          <a:p>
            <a:pPr lvl="2" eaLnBrk="1" hangingPunct="1"/>
            <a:r>
              <a:rPr lang="en-US" altLang="en-US">
                <a:ea typeface="MS PGothic" panose="020B0600070205080204" pitchFamily="34" charset="-128"/>
              </a:rPr>
              <a:t>Engage in “empire building” </a:t>
            </a:r>
          </a:p>
        </p:txBody>
      </p:sp>
    </p:spTree>
  </p:cSld>
  <p:clrMapOvr>
    <a:masterClrMapping/>
  </p:clrMapOvr>
  <p:transition spd="med">
    <p:wipe dir="r"/>
  </p:transition>
</p:sld>
</file>

<file path=ppt/slides/slide5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2706" name="Rectangle 16">
            <a:extLst>
              <a:ext uri="{FF2B5EF4-FFF2-40B4-BE49-F238E27FC236}">
                <a16:creationId xmlns:a16="http://schemas.microsoft.com/office/drawing/2014/main" id="{5BCC54E6-C35E-449F-8EC8-7A4451E53537}"/>
              </a:ext>
            </a:extLst>
          </p:cNvPr>
          <p:cNvSpPr>
            <a:spLocks noGrp="1" noChangeArrowheads="1"/>
          </p:cNvSpPr>
          <p:nvPr>
            <p:ph type="title"/>
          </p:nvPr>
        </p:nvSpPr>
        <p:spPr/>
        <p:txBody>
          <a:bodyPr/>
          <a:lstStyle/>
          <a:p>
            <a:pPr eaLnBrk="1" hangingPunct="1"/>
            <a:r>
              <a:rPr lang="en-US" altLang="en-US" sz="2800" dirty="0"/>
              <a:t>6- Additional Consequences of Leverage: Agency Costs and Information</a:t>
            </a:r>
          </a:p>
        </p:txBody>
      </p:sp>
      <p:sp>
        <p:nvSpPr>
          <p:cNvPr id="72707" name="Rectangle 17">
            <a:extLst>
              <a:ext uri="{FF2B5EF4-FFF2-40B4-BE49-F238E27FC236}">
                <a16:creationId xmlns:a16="http://schemas.microsoft.com/office/drawing/2014/main" id="{0FC8BE8F-EAB4-4EE0-87F2-81D5687B9F63}"/>
              </a:ext>
            </a:extLst>
          </p:cNvPr>
          <p:cNvSpPr>
            <a:spLocks noGrp="1" noChangeArrowheads="1"/>
          </p:cNvSpPr>
          <p:nvPr>
            <p:ph idx="1"/>
          </p:nvPr>
        </p:nvSpPr>
        <p:spPr/>
        <p:txBody>
          <a:bodyPr/>
          <a:lstStyle/>
          <a:p>
            <a:pPr eaLnBrk="1" hangingPunct="1"/>
            <a:r>
              <a:rPr lang="en-US" altLang="en-US"/>
              <a:t>If these decisions have negative NPV for the firm, they are a form of agency cost  </a:t>
            </a:r>
          </a:p>
          <a:p>
            <a:pPr lvl="1" eaLnBrk="1" hangingPunct="1"/>
            <a:r>
              <a:rPr lang="en-US" altLang="en-US"/>
              <a:t>Debt provides incentives for managers to run the firm efficiently:</a:t>
            </a:r>
          </a:p>
          <a:p>
            <a:pPr lvl="2" eaLnBrk="1" hangingPunct="1"/>
            <a:r>
              <a:rPr lang="en-US" altLang="en-US">
                <a:ea typeface="MS PGothic" panose="020B0600070205080204" pitchFamily="34" charset="-128"/>
              </a:rPr>
              <a:t>Ownership  may remain more concentrated, improving monitoring of management </a:t>
            </a:r>
          </a:p>
          <a:p>
            <a:pPr lvl="2" eaLnBrk="1" hangingPunct="1"/>
            <a:r>
              <a:rPr lang="en-US" altLang="en-US">
                <a:ea typeface="MS PGothic" panose="020B0600070205080204" pitchFamily="34" charset="-128"/>
              </a:rPr>
              <a:t>Since interest and principle payments are required, debt reduces the funds available at management’s discretion to use wastefully</a:t>
            </a:r>
          </a:p>
        </p:txBody>
      </p:sp>
    </p:spTree>
  </p:cSld>
  <p:clrMapOvr>
    <a:masterClrMapping/>
  </p:clrMapOvr>
  <p:transition spd="med">
    <p:wipe dir="r"/>
  </p:transition>
</p:sld>
</file>

<file path=ppt/slides/slide5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3730" name="Rectangle 8">
            <a:extLst>
              <a:ext uri="{FF2B5EF4-FFF2-40B4-BE49-F238E27FC236}">
                <a16:creationId xmlns:a16="http://schemas.microsoft.com/office/drawing/2014/main" id="{9D400D1C-3A07-4406-999D-A3798DF3EB4E}"/>
              </a:ext>
            </a:extLst>
          </p:cNvPr>
          <p:cNvSpPr>
            <a:spLocks noGrp="1" noChangeArrowheads="1"/>
          </p:cNvSpPr>
          <p:nvPr>
            <p:ph type="title"/>
          </p:nvPr>
        </p:nvSpPr>
        <p:spPr/>
        <p:txBody>
          <a:bodyPr/>
          <a:lstStyle/>
          <a:p>
            <a:pPr eaLnBrk="1" hangingPunct="1"/>
            <a:r>
              <a:rPr lang="en-US" altLang="en-US" sz="2800" dirty="0"/>
              <a:t>6- Additional Consequences of Leverage: Agency Costs and Information</a:t>
            </a:r>
          </a:p>
        </p:txBody>
      </p:sp>
      <p:sp>
        <p:nvSpPr>
          <p:cNvPr id="73731" name="Rectangle 9">
            <a:extLst>
              <a:ext uri="{FF2B5EF4-FFF2-40B4-BE49-F238E27FC236}">
                <a16:creationId xmlns:a16="http://schemas.microsoft.com/office/drawing/2014/main" id="{1972189B-6E71-465C-A8F6-96B34AD59FC9}"/>
              </a:ext>
            </a:extLst>
          </p:cNvPr>
          <p:cNvSpPr>
            <a:spLocks noGrp="1" noChangeArrowheads="1"/>
          </p:cNvSpPr>
          <p:nvPr>
            <p:ph idx="1"/>
          </p:nvPr>
        </p:nvSpPr>
        <p:spPr/>
        <p:txBody>
          <a:bodyPr/>
          <a:lstStyle/>
          <a:p>
            <a:pPr eaLnBrk="1" hangingPunct="1"/>
            <a:r>
              <a:rPr lang="en-US" altLang="en-US" dirty="0"/>
              <a:t>Equity-Debt Holder Conflicts</a:t>
            </a:r>
          </a:p>
          <a:p>
            <a:pPr lvl="1" eaLnBrk="1" hangingPunct="1"/>
            <a:r>
              <a:rPr lang="en-US" altLang="en-US" dirty="0"/>
              <a:t>A conflict of interest exists if investment decisions have different consequences for the value of equity and the value of debt </a:t>
            </a:r>
          </a:p>
          <a:p>
            <a:pPr lvl="2" eaLnBrk="1" hangingPunct="1"/>
            <a:r>
              <a:rPr lang="en-US" altLang="en-US" dirty="0">
                <a:ea typeface="MS PGothic" panose="020B0600070205080204" pitchFamily="34" charset="-128"/>
              </a:rPr>
              <a:t>most likely to occur when the risk of financial distress is high</a:t>
            </a:r>
          </a:p>
          <a:p>
            <a:pPr lvl="2" eaLnBrk="1" hangingPunct="1"/>
            <a:r>
              <a:rPr lang="en-US" altLang="en-US" dirty="0">
                <a:ea typeface="MS PGothic" panose="020B0600070205080204" pitchFamily="34" charset="-128"/>
              </a:rPr>
              <a:t>managers may take actions that benefit shareholders but harm creditors and lower the total value of the firm</a:t>
            </a:r>
          </a:p>
        </p:txBody>
      </p:sp>
      <p:sp>
        <p:nvSpPr>
          <p:cNvPr id="4" name="Rectangle 8">
            <a:extLst>
              <a:ext uri="{FF2B5EF4-FFF2-40B4-BE49-F238E27FC236}">
                <a16:creationId xmlns:a16="http://schemas.microsoft.com/office/drawing/2014/main" id="{C8B213DE-656A-4C19-BDAA-325C1CB1089E}"/>
              </a:ext>
            </a:extLst>
          </p:cNvPr>
          <p:cNvSpPr txBox="1">
            <a:spLocks noChangeArrowheads="1"/>
          </p:cNvSpPr>
          <p:nvPr/>
        </p:nvSpPr>
        <p:spPr bwMode="auto">
          <a:xfrm>
            <a:off x="889000" y="525780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1" charset="0"/>
              </a:defRPr>
            </a:lvl2pPr>
            <a:lvl3pPr algn="ctr" rtl="0" eaLnBrk="0" fontAlgn="base" hangingPunct="0">
              <a:spcBef>
                <a:spcPct val="0"/>
              </a:spcBef>
              <a:spcAft>
                <a:spcPct val="0"/>
              </a:spcAft>
              <a:defRPr sz="4400">
                <a:solidFill>
                  <a:schemeClr val="tx1"/>
                </a:solidFill>
                <a:latin typeface="Calibri" pitchFamily="-1" charset="0"/>
              </a:defRPr>
            </a:lvl3pPr>
            <a:lvl4pPr algn="ctr" rtl="0" eaLnBrk="0" fontAlgn="base" hangingPunct="0">
              <a:spcBef>
                <a:spcPct val="0"/>
              </a:spcBef>
              <a:spcAft>
                <a:spcPct val="0"/>
              </a:spcAft>
              <a:defRPr sz="4400">
                <a:solidFill>
                  <a:schemeClr val="tx1"/>
                </a:solidFill>
                <a:latin typeface="Calibri" pitchFamily="-1" charset="0"/>
              </a:defRPr>
            </a:lvl4pPr>
            <a:lvl5pPr algn="ctr" rtl="0" eaLnBrk="0" fontAlgn="base" hangingPunct="0">
              <a:spcBef>
                <a:spcPct val="0"/>
              </a:spcBef>
              <a:spcAft>
                <a:spcPct val="0"/>
              </a:spcAft>
              <a:defRPr sz="4400">
                <a:solidFill>
                  <a:schemeClr val="tx1"/>
                </a:solidFill>
                <a:latin typeface="Calibri" pitchFamily="-1" charset="0"/>
              </a:defRPr>
            </a:lvl5pPr>
            <a:lvl6pPr marL="457200" algn="ctr" rtl="0" fontAlgn="base">
              <a:spcBef>
                <a:spcPct val="0"/>
              </a:spcBef>
              <a:spcAft>
                <a:spcPct val="0"/>
              </a:spcAft>
              <a:defRPr sz="4400">
                <a:solidFill>
                  <a:schemeClr val="tx1"/>
                </a:solidFill>
                <a:latin typeface="Calibri" pitchFamily="-1" charset="0"/>
              </a:defRPr>
            </a:lvl6pPr>
            <a:lvl7pPr marL="914400" algn="ctr" rtl="0" fontAlgn="base">
              <a:spcBef>
                <a:spcPct val="0"/>
              </a:spcBef>
              <a:spcAft>
                <a:spcPct val="0"/>
              </a:spcAft>
              <a:defRPr sz="4400">
                <a:solidFill>
                  <a:schemeClr val="tx1"/>
                </a:solidFill>
                <a:latin typeface="Calibri" pitchFamily="-1" charset="0"/>
              </a:defRPr>
            </a:lvl7pPr>
            <a:lvl8pPr marL="1371600" algn="ctr" rtl="0" fontAlgn="base">
              <a:spcBef>
                <a:spcPct val="0"/>
              </a:spcBef>
              <a:spcAft>
                <a:spcPct val="0"/>
              </a:spcAft>
              <a:defRPr sz="4400">
                <a:solidFill>
                  <a:schemeClr val="tx1"/>
                </a:solidFill>
                <a:latin typeface="Calibri" pitchFamily="-1" charset="0"/>
              </a:defRPr>
            </a:lvl8pPr>
            <a:lvl9pPr marL="1828800" algn="ctr" rtl="0" fontAlgn="base">
              <a:spcBef>
                <a:spcPct val="0"/>
              </a:spcBef>
              <a:spcAft>
                <a:spcPct val="0"/>
              </a:spcAft>
              <a:defRPr sz="4400">
                <a:solidFill>
                  <a:schemeClr val="tx1"/>
                </a:solidFill>
                <a:latin typeface="Calibri" pitchFamily="-1" charset="0"/>
              </a:defRPr>
            </a:lvl9pPr>
          </a:lstStyle>
          <a:p>
            <a:pPr algn="l" eaLnBrk="1" hangingPunct="1"/>
            <a:r>
              <a:rPr lang="en-US" altLang="en-US" sz="2800" dirty="0"/>
              <a:t>V = D + E 	D&gt; V  E&gt;V </a:t>
            </a:r>
          </a:p>
        </p:txBody>
      </p:sp>
    </p:spTree>
  </p:cSld>
  <p:clrMapOvr>
    <a:masterClrMapping/>
  </p:clrMapOvr>
  <p:transition spd="med">
    <p:wipe dir="r"/>
  </p:transition>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314" name="Rectangle 9">
            <a:extLst>
              <a:ext uri="{FF2B5EF4-FFF2-40B4-BE49-F238E27FC236}">
                <a16:creationId xmlns:a16="http://schemas.microsoft.com/office/drawing/2014/main" id="{67007E87-2DE4-4B66-9FBF-F7E8C6B843D3}"/>
              </a:ext>
            </a:extLst>
          </p:cNvPr>
          <p:cNvSpPr>
            <a:spLocks noGrp="1" noChangeArrowheads="1"/>
          </p:cNvSpPr>
          <p:nvPr>
            <p:ph type="title"/>
          </p:nvPr>
        </p:nvSpPr>
        <p:spPr/>
        <p:txBody>
          <a:bodyPr/>
          <a:lstStyle/>
          <a:p>
            <a:pPr eaLnBrk="1" hangingPunct="1"/>
            <a:r>
              <a:rPr lang="en-US" altLang="en-US" dirty="0"/>
              <a:t>Capital Structure Choices</a:t>
            </a:r>
          </a:p>
        </p:txBody>
      </p:sp>
      <p:sp>
        <p:nvSpPr>
          <p:cNvPr id="13315" name="Rectangle 10">
            <a:extLst>
              <a:ext uri="{FF2B5EF4-FFF2-40B4-BE49-F238E27FC236}">
                <a16:creationId xmlns:a16="http://schemas.microsoft.com/office/drawing/2014/main" id="{40C8B31F-3406-4617-8E7B-DF576823696D}"/>
              </a:ext>
            </a:extLst>
          </p:cNvPr>
          <p:cNvSpPr>
            <a:spLocks noGrp="1" noChangeArrowheads="1"/>
          </p:cNvSpPr>
          <p:nvPr>
            <p:ph idx="1"/>
          </p:nvPr>
        </p:nvSpPr>
        <p:spPr/>
        <p:txBody>
          <a:bodyPr/>
          <a:lstStyle/>
          <a:p>
            <a:pPr eaLnBrk="1" hangingPunct="1"/>
            <a:r>
              <a:rPr lang="en-US" altLang="en-US" dirty="0"/>
              <a:t>A firm’s debt-to-value ratio is the fraction of the firm’s total value that corresponds to debt	</a:t>
            </a:r>
          </a:p>
          <a:p>
            <a:pPr eaLnBrk="1" hangingPunct="1"/>
            <a:r>
              <a:rPr lang="en-US" altLang="en-US" dirty="0"/>
              <a:t>Capital structure choices often vary across industries and within industry</a:t>
            </a:r>
          </a:p>
        </p:txBody>
      </p:sp>
      <mc:AlternateContent xmlns:mc="http://schemas.openxmlformats.org/markup-compatibility/2006" xmlns:a14="http://schemas.microsoft.com/office/drawing/2010/main">
        <mc:Choice Requires="a14">
          <p:sp>
            <p:nvSpPr>
              <p:cNvPr id="2" name="Object 6" descr="An expression: D divided by E plus D.">
                <a:extLst>
                  <a:ext uri="{FF2B5EF4-FFF2-40B4-BE49-F238E27FC236}">
                    <a16:creationId xmlns:a16="http://schemas.microsoft.com/office/drawing/2014/main" id="{A2E35301-11BA-47D9-BE72-B65BC71E4623}"/>
                  </a:ext>
                </a:extLst>
              </p:cNvPr>
              <p:cNvSpPr txBox="1"/>
              <p:nvPr/>
            </p:nvSpPr>
            <p:spPr>
              <a:xfrm>
                <a:off x="3657600" y="2462644"/>
                <a:ext cx="2438400" cy="966356"/>
              </a:xfrm>
              <a:prstGeom prst="rect">
                <a:avLst/>
              </a:prstGeom>
            </p:spPr>
            <p:txBody>
              <a:bodyPr>
                <a:normAutofit/>
              </a:bodyPr>
              <a:lstStyle/>
              <a:p>
                <a:pPr/>
                <a14:m>
                  <m:oMathPara xmlns:m="http://schemas.openxmlformats.org/officeDocument/2006/math">
                    <m:oMathParaPr>
                      <m:jc m:val="left"/>
                    </m:oMathParaPr>
                    <m:oMath xmlns:m="http://schemas.openxmlformats.org/officeDocument/2006/math">
                      <m:f>
                        <m:fPr>
                          <m:ctrlPr>
                            <a:rPr lang="en-US" sz="2800" b="0" i="1" smtClean="0">
                              <a:solidFill>
                                <a:srgbClr val="000000"/>
                              </a:solidFill>
                              <a:latin typeface="Cambria Math" panose="02040503050406030204" pitchFamily="18" charset="0"/>
                            </a:rPr>
                          </m:ctrlPr>
                        </m:fPr>
                        <m:num>
                          <m:r>
                            <a:rPr lang="en-US" sz="2800" b="0" i="1" smtClean="0">
                              <a:solidFill>
                                <a:srgbClr val="000000"/>
                              </a:solidFill>
                              <a:latin typeface="Cambria Math" panose="02040503050406030204" pitchFamily="18" charset="0"/>
                            </a:rPr>
                            <m:t>𝐷</m:t>
                          </m:r>
                        </m:num>
                        <m:den>
                          <m:r>
                            <a:rPr lang="en-US" sz="2800" b="0" i="1" smtClean="0">
                              <a:solidFill>
                                <a:srgbClr val="000000"/>
                              </a:solidFill>
                              <a:latin typeface="Cambria Math" panose="02040503050406030204" pitchFamily="18" charset="0"/>
                            </a:rPr>
                            <m:t>𝑉</m:t>
                          </m:r>
                        </m:den>
                      </m:f>
                      <m:r>
                        <a:rPr lang="en-US" sz="2800" b="0" i="1" smtClean="0">
                          <a:solidFill>
                            <a:srgbClr val="000000"/>
                          </a:solidFill>
                          <a:latin typeface="Cambria Math" panose="02040503050406030204" pitchFamily="18" charset="0"/>
                        </a:rPr>
                        <m:t>=</m:t>
                      </m:r>
                      <m:f>
                        <m:fPr>
                          <m:ctrlPr>
                            <a:rPr lang="en-US" sz="2800" i="1">
                              <a:solidFill>
                                <a:srgbClr val="000000"/>
                              </a:solidFill>
                              <a:latin typeface="Cambria Math" panose="02040503050406030204" pitchFamily="18" charset="0"/>
                            </a:rPr>
                          </m:ctrlPr>
                        </m:fPr>
                        <m:num>
                          <m:r>
                            <a:rPr lang="en-US" sz="2800" i="1">
                              <a:solidFill>
                                <a:srgbClr val="000000"/>
                              </a:solidFill>
                              <a:latin typeface="Cambria Math" panose="02040503050406030204" pitchFamily="18" charset="0"/>
                            </a:rPr>
                            <m:t>𝐷</m:t>
                          </m:r>
                        </m:num>
                        <m:den>
                          <m:r>
                            <a:rPr lang="en-US" sz="2800" i="1">
                              <a:solidFill>
                                <a:srgbClr val="000000"/>
                              </a:solidFill>
                              <a:latin typeface="Cambria Math" panose="02040503050406030204" pitchFamily="18" charset="0"/>
                            </a:rPr>
                            <m:t>𝐸</m:t>
                          </m:r>
                          <m:r>
                            <a:rPr lang="en-US" sz="2800" i="1">
                              <a:solidFill>
                                <a:srgbClr val="000000"/>
                              </a:solidFill>
                              <a:latin typeface="Cambria Math" panose="02040503050406030204" pitchFamily="18" charset="0"/>
                            </a:rPr>
                            <m:t>+</m:t>
                          </m:r>
                          <m:r>
                            <a:rPr lang="en-US" sz="2800" i="1">
                              <a:solidFill>
                                <a:srgbClr val="000000"/>
                              </a:solidFill>
                              <a:latin typeface="Cambria Math" panose="02040503050406030204" pitchFamily="18" charset="0"/>
                            </a:rPr>
                            <m:t>𝐷</m:t>
                          </m:r>
                        </m:den>
                      </m:f>
                    </m:oMath>
                  </m:oMathPara>
                </a14:m>
                <a:endParaRPr lang="en-US" sz="2800" dirty="0"/>
              </a:p>
            </p:txBody>
          </p:sp>
        </mc:Choice>
        <mc:Fallback xmlns="">
          <p:sp>
            <p:nvSpPr>
              <p:cNvPr id="2" name="Object 6" descr="An expression: D divided by E plus D.">
                <a:extLst>
                  <a:ext uri="{FF2B5EF4-FFF2-40B4-BE49-F238E27FC236}">
                    <a16:creationId xmlns:a16="http://schemas.microsoft.com/office/drawing/2014/main" id="{A2E35301-11BA-47D9-BE72-B65BC71E4623}"/>
                  </a:ext>
                </a:extLst>
              </p:cNvPr>
              <p:cNvSpPr txBox="1">
                <a:spLocks noRot="1" noChangeAspect="1" noMove="1" noResize="1" noEditPoints="1" noAdjustHandles="1" noChangeArrowheads="1" noChangeShapeType="1" noTextEdit="1"/>
              </p:cNvSpPr>
              <p:nvPr/>
            </p:nvSpPr>
            <p:spPr>
              <a:xfrm>
                <a:off x="3657600" y="2462644"/>
                <a:ext cx="2438400" cy="966356"/>
              </a:xfrm>
              <a:prstGeom prst="rect">
                <a:avLst/>
              </a:prstGeom>
              <a:blipFill>
                <a:blip r:embed="rId3"/>
                <a:stretch>
                  <a:fillRect/>
                </a:stretch>
              </a:blipFill>
            </p:spPr>
            <p:txBody>
              <a:bodyPr/>
              <a:lstStyle/>
              <a:p>
                <a:r>
                  <a:rPr lang="en-US">
                    <a:noFill/>
                  </a:rPr>
                  <a:t> </a:t>
                </a:r>
              </a:p>
            </p:txBody>
          </p:sp>
        </mc:Fallback>
      </mc:AlternateContent>
    </p:spTree>
  </p:cSld>
  <p:clrMapOvr>
    <a:masterClrMapping/>
  </p:clrMapOvr>
  <p:transition spd="med">
    <p:wipe dir="r"/>
  </p:transition>
</p:sld>
</file>

<file path=ppt/slides/slide6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4754" name="Rectangle 8">
            <a:extLst>
              <a:ext uri="{FF2B5EF4-FFF2-40B4-BE49-F238E27FC236}">
                <a16:creationId xmlns:a16="http://schemas.microsoft.com/office/drawing/2014/main" id="{F2AEAA2C-7888-4147-A14B-8FC560F8C1BB}"/>
              </a:ext>
            </a:extLst>
          </p:cNvPr>
          <p:cNvSpPr>
            <a:spLocks noGrp="1" noChangeArrowheads="1"/>
          </p:cNvSpPr>
          <p:nvPr>
            <p:ph type="title"/>
          </p:nvPr>
        </p:nvSpPr>
        <p:spPr/>
        <p:txBody>
          <a:bodyPr/>
          <a:lstStyle/>
          <a:p>
            <a:pPr eaLnBrk="1" hangingPunct="1"/>
            <a:r>
              <a:rPr lang="en-US" altLang="en-US" sz="2800" dirty="0"/>
              <a:t>6- Additional Consequences of Leverage: Agency Costs and Information</a:t>
            </a:r>
          </a:p>
        </p:txBody>
      </p:sp>
      <p:sp>
        <p:nvSpPr>
          <p:cNvPr id="74755" name="Rectangle 9">
            <a:extLst>
              <a:ext uri="{FF2B5EF4-FFF2-40B4-BE49-F238E27FC236}">
                <a16:creationId xmlns:a16="http://schemas.microsoft.com/office/drawing/2014/main" id="{AE0DD04A-D845-4956-9170-F63C50706DE9}"/>
              </a:ext>
            </a:extLst>
          </p:cNvPr>
          <p:cNvSpPr>
            <a:spLocks noGrp="1" noChangeArrowheads="1"/>
          </p:cNvSpPr>
          <p:nvPr>
            <p:ph idx="1"/>
          </p:nvPr>
        </p:nvSpPr>
        <p:spPr/>
        <p:txBody>
          <a:bodyPr/>
          <a:lstStyle/>
          <a:p>
            <a:pPr eaLnBrk="1" hangingPunct="1"/>
            <a:r>
              <a:rPr lang="en-US" altLang="en-US"/>
              <a:t>Agency costs for a company in distress that will likely default:</a:t>
            </a:r>
          </a:p>
          <a:p>
            <a:pPr lvl="1" eaLnBrk="1" hangingPunct="1"/>
            <a:r>
              <a:rPr lang="en-US" altLang="en-US"/>
              <a:t>Excessive risk-taking</a:t>
            </a:r>
          </a:p>
          <a:p>
            <a:pPr lvl="2" eaLnBrk="1" hangingPunct="1"/>
            <a:r>
              <a:rPr lang="en-US" altLang="en-US">
                <a:ea typeface="MS PGothic" panose="020B0600070205080204" pitchFamily="34" charset="-128"/>
              </a:rPr>
              <a:t>A risky project could save the firm even if the expected outcome is so poor that it would normally be rejected</a:t>
            </a:r>
          </a:p>
          <a:p>
            <a:pPr lvl="1" eaLnBrk="1" hangingPunct="1"/>
            <a:r>
              <a:rPr lang="en-US" altLang="en-US"/>
              <a:t>Under-investment problem</a:t>
            </a:r>
          </a:p>
          <a:p>
            <a:pPr lvl="2" eaLnBrk="1" hangingPunct="1"/>
            <a:r>
              <a:rPr lang="en-US" altLang="en-US">
                <a:ea typeface="MS PGothic" panose="020B0600070205080204" pitchFamily="34" charset="-128"/>
              </a:rPr>
              <a:t>Shareholders could decline new projects.</a:t>
            </a:r>
          </a:p>
          <a:p>
            <a:pPr lvl="2" eaLnBrk="1" hangingPunct="1"/>
            <a:r>
              <a:rPr lang="en-US" altLang="en-US">
                <a:ea typeface="MS PGothic" panose="020B0600070205080204" pitchFamily="34" charset="-128"/>
              </a:rPr>
              <a:t>Management could distribute as much as possible to the shareholders before the bondholders take over</a:t>
            </a:r>
          </a:p>
        </p:txBody>
      </p:sp>
    </p:spTree>
  </p:cSld>
  <p:clrMapOvr>
    <a:masterClrMapping/>
  </p:clrMapOvr>
  <p:transition spd="med">
    <p:wipe dir="r"/>
  </p:transition>
</p:sld>
</file>

<file path=ppt/slides/slide6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5778" name="Rectangle 15">
            <a:extLst>
              <a:ext uri="{FF2B5EF4-FFF2-40B4-BE49-F238E27FC236}">
                <a16:creationId xmlns:a16="http://schemas.microsoft.com/office/drawing/2014/main" id="{AA75C22E-1711-4FD9-B7E1-199C5E28D2B5}"/>
              </a:ext>
            </a:extLst>
          </p:cNvPr>
          <p:cNvSpPr>
            <a:spLocks noGrp="1" noChangeArrowheads="1"/>
          </p:cNvSpPr>
          <p:nvPr>
            <p:ph type="title"/>
          </p:nvPr>
        </p:nvSpPr>
        <p:spPr/>
        <p:txBody>
          <a:bodyPr/>
          <a:lstStyle/>
          <a:p>
            <a:pPr eaLnBrk="1" hangingPunct="1"/>
            <a:r>
              <a:rPr lang="en-US" altLang="en-US" sz="2800" dirty="0"/>
              <a:t>Figure 9-  Optimal Leverage with Taxes, Financial Distress, and Agency Costs</a:t>
            </a:r>
          </a:p>
        </p:txBody>
      </p:sp>
      <p:pic>
        <p:nvPicPr>
          <p:cNvPr id="75779" name="Picture 3" descr="fig16_09.gif">
            <a:extLst>
              <a:ext uri="{FF2B5EF4-FFF2-40B4-BE49-F238E27FC236}">
                <a16:creationId xmlns:a16="http://schemas.microsoft.com/office/drawing/2014/main" id="{2E72DB32-6532-4750-B73E-CDB106C5A6E0}"/>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447800" y="1524000"/>
            <a:ext cx="644525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wipe dir="r"/>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F08E27-A830-45DC-BD7F-24B0E3A8862B}"/>
              </a:ext>
            </a:extLst>
          </p:cNvPr>
          <p:cNvSpPr>
            <a:spLocks noGrp="1"/>
          </p:cNvSpPr>
          <p:nvPr>
            <p:ph type="title"/>
          </p:nvPr>
        </p:nvSpPr>
        <p:spPr>
          <a:xfrm>
            <a:off x="457200" y="274638"/>
            <a:ext cx="8229600" cy="1143000"/>
          </a:xfrm>
        </p:spPr>
        <p:txBody>
          <a:bodyPr/>
          <a:lstStyle/>
          <a:p>
            <a:r>
              <a:rPr lang="en-US" altLang="en-US" sz="2400" dirty="0"/>
              <a:t>Optimal Leverage with Taxes, Financial Distress, and Agency Costs</a:t>
            </a:r>
            <a:endParaRPr lang="en-US" sz="2400" dirty="0"/>
          </a:p>
        </p:txBody>
      </p:sp>
      <p:pic>
        <p:nvPicPr>
          <p:cNvPr id="3" name="Picture 5">
            <a:extLst>
              <a:ext uri="{FF2B5EF4-FFF2-40B4-BE49-F238E27FC236}">
                <a16:creationId xmlns:a16="http://schemas.microsoft.com/office/drawing/2014/main" id="{D7D3B5F3-F88A-4C2E-875F-52E55E2360F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1639888"/>
            <a:ext cx="6700838" cy="4719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107763" dir="2700000" algn="ctr" rotWithShape="0">
                    <a:schemeClr val="bg2"/>
                  </a:outerShdw>
                </a:effectLst>
              </a14:hiddenEffects>
            </a:ext>
          </a:extLst>
        </p:spPr>
      </p:pic>
    </p:spTree>
    <p:extLst>
      <p:ext uri="{BB962C8B-B14F-4D97-AF65-F5344CB8AC3E}">
        <p14:creationId xmlns:p14="http://schemas.microsoft.com/office/powerpoint/2010/main" val="300038289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73122C-9AA5-4BD3-AAF2-37675ABAC731}"/>
              </a:ext>
            </a:extLst>
          </p:cNvPr>
          <p:cNvSpPr>
            <a:spLocks noGrp="1"/>
          </p:cNvSpPr>
          <p:nvPr>
            <p:ph type="title"/>
          </p:nvPr>
        </p:nvSpPr>
        <p:spPr/>
        <p:txBody>
          <a:bodyPr/>
          <a:lstStyle/>
          <a:p>
            <a:r>
              <a:rPr lang="en-US" altLang="en-US" sz="2400" dirty="0"/>
              <a:t>Optimal Leverage with Taxes, Financial Distress, and Agency Costs</a:t>
            </a:r>
            <a:endParaRPr lang="en-US" sz="2400" dirty="0"/>
          </a:p>
        </p:txBody>
      </p:sp>
      <p:pic>
        <p:nvPicPr>
          <p:cNvPr id="3" name="Picture 5">
            <a:extLst>
              <a:ext uri="{FF2B5EF4-FFF2-40B4-BE49-F238E27FC236}">
                <a16:creationId xmlns:a16="http://schemas.microsoft.com/office/drawing/2014/main" id="{7ED776E2-BD41-4939-BCF8-6C7F242229B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00200" y="1709738"/>
            <a:ext cx="6091238" cy="4719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107763" dir="2700000" algn="ctr" rotWithShape="0">
                    <a:schemeClr val="bg2"/>
                  </a:outerShdw>
                </a:effectLst>
              </a14:hiddenEffects>
            </a:ext>
          </a:extLst>
        </p:spPr>
      </p:pic>
    </p:spTree>
    <p:extLst>
      <p:ext uri="{BB962C8B-B14F-4D97-AF65-F5344CB8AC3E}">
        <p14:creationId xmlns:p14="http://schemas.microsoft.com/office/powerpoint/2010/main" val="2781041135"/>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19989B-44E7-4D4E-92CA-87037B0C8680}"/>
              </a:ext>
            </a:extLst>
          </p:cNvPr>
          <p:cNvSpPr>
            <a:spLocks noGrp="1"/>
          </p:cNvSpPr>
          <p:nvPr>
            <p:ph type="title"/>
          </p:nvPr>
        </p:nvSpPr>
        <p:spPr/>
        <p:txBody>
          <a:bodyPr/>
          <a:lstStyle/>
          <a:p>
            <a:r>
              <a:rPr lang="en-US" dirty="0"/>
              <a:t>Putting All Together</a:t>
            </a:r>
          </a:p>
        </p:txBody>
      </p:sp>
      <p:pic>
        <p:nvPicPr>
          <p:cNvPr id="3" name="Picture 7">
            <a:extLst>
              <a:ext uri="{FF2B5EF4-FFF2-40B4-BE49-F238E27FC236}">
                <a16:creationId xmlns:a16="http://schemas.microsoft.com/office/drawing/2014/main" id="{5A47BF9A-CAF3-441E-BC96-C7C03B09E9B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95400" y="1524000"/>
            <a:ext cx="6477000" cy="44275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107763" dir="2700000" algn="ctr" rotWithShape="0">
                    <a:schemeClr val="bg2"/>
                  </a:outerShdw>
                </a:effectLst>
              </a14:hiddenEffects>
            </a:ext>
          </a:extLst>
        </p:spPr>
      </p:pic>
    </p:spTree>
    <p:extLst>
      <p:ext uri="{BB962C8B-B14F-4D97-AF65-F5344CB8AC3E}">
        <p14:creationId xmlns:p14="http://schemas.microsoft.com/office/powerpoint/2010/main" val="1548111277"/>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a:extLst>
              <a:ext uri="{FF2B5EF4-FFF2-40B4-BE49-F238E27FC236}">
                <a16:creationId xmlns:a16="http://schemas.microsoft.com/office/drawing/2014/main" id="{377549E3-563C-48B8-BC22-5C8B9950F4CD}"/>
              </a:ext>
            </a:extLst>
          </p:cNvPr>
          <p:cNvSpPr>
            <a:spLocks noGrp="1" noChangeArrowheads="1"/>
          </p:cNvSpPr>
          <p:nvPr>
            <p:ph type="title"/>
          </p:nvPr>
        </p:nvSpPr>
        <p:spPr/>
        <p:txBody>
          <a:bodyPr/>
          <a:lstStyle/>
          <a:p>
            <a:pPr eaLnBrk="1" hangingPunct="1">
              <a:defRPr/>
            </a:pPr>
            <a:r>
              <a:rPr lang="en-US" altLang="en-US" sz="3600" dirty="0"/>
              <a:t>Conclusions</a:t>
            </a:r>
          </a:p>
        </p:txBody>
      </p:sp>
      <p:sp>
        <p:nvSpPr>
          <p:cNvPr id="48131" name="Rectangle 3">
            <a:extLst>
              <a:ext uri="{FF2B5EF4-FFF2-40B4-BE49-F238E27FC236}">
                <a16:creationId xmlns:a16="http://schemas.microsoft.com/office/drawing/2014/main" id="{5DF4BDEF-A852-46E1-A87C-1E00AB8C6930}"/>
              </a:ext>
            </a:extLst>
          </p:cNvPr>
          <p:cNvSpPr>
            <a:spLocks noGrp="1" noChangeArrowheads="1"/>
          </p:cNvSpPr>
          <p:nvPr>
            <p:ph idx="1"/>
          </p:nvPr>
        </p:nvSpPr>
        <p:spPr>
          <a:xfrm>
            <a:off x="749300" y="1143000"/>
            <a:ext cx="7937500" cy="4953000"/>
          </a:xfrm>
        </p:spPr>
        <p:txBody>
          <a:bodyPr/>
          <a:lstStyle/>
          <a:p>
            <a:pPr eaLnBrk="1" hangingPunct="1"/>
            <a:r>
              <a:rPr lang="en-US" altLang="en-US" sz="2400" dirty="0"/>
              <a:t>Case I – no taxes or bankruptcy costs</a:t>
            </a:r>
          </a:p>
          <a:p>
            <a:pPr lvl="1" eaLnBrk="1" hangingPunct="1">
              <a:buFont typeface="Wingdings" panose="05000000000000000000" pitchFamily="2" charset="2"/>
              <a:buChar char="§"/>
            </a:pPr>
            <a:r>
              <a:rPr lang="en-US" altLang="en-US" sz="2400" dirty="0"/>
              <a:t>No optimal capital structure</a:t>
            </a:r>
          </a:p>
          <a:p>
            <a:pPr lvl="1" eaLnBrk="1" hangingPunct="1">
              <a:buFont typeface="Wingdings" panose="05000000000000000000" pitchFamily="2" charset="2"/>
              <a:buChar char="§"/>
            </a:pPr>
            <a:endParaRPr lang="en-US" altLang="en-US" sz="2400" dirty="0"/>
          </a:p>
          <a:p>
            <a:pPr eaLnBrk="1" hangingPunct="1"/>
            <a:r>
              <a:rPr lang="en-US" altLang="en-US" sz="2400" dirty="0"/>
              <a:t>Case II – corporate taxes but no bankruptcy costs</a:t>
            </a:r>
          </a:p>
          <a:p>
            <a:pPr lvl="1" eaLnBrk="1" hangingPunct="1">
              <a:buFont typeface="Wingdings" panose="05000000000000000000" pitchFamily="2" charset="2"/>
              <a:buChar char="§"/>
            </a:pPr>
            <a:r>
              <a:rPr lang="en-US" altLang="en-US" sz="2400" dirty="0"/>
              <a:t>Optimal capital structure is almost 100% debt</a:t>
            </a:r>
          </a:p>
          <a:p>
            <a:pPr lvl="1" eaLnBrk="1" hangingPunct="1">
              <a:buFont typeface="Wingdings" panose="05000000000000000000" pitchFamily="2" charset="2"/>
              <a:buChar char="§"/>
            </a:pPr>
            <a:r>
              <a:rPr lang="en-US" altLang="en-US" sz="2400" dirty="0"/>
              <a:t>Each additional dollar of debt increases the cash flow of the firm</a:t>
            </a:r>
          </a:p>
          <a:p>
            <a:pPr lvl="1" eaLnBrk="1" hangingPunct="1">
              <a:buFont typeface="Wingdings" panose="05000000000000000000" pitchFamily="2" charset="2"/>
              <a:buChar char="§"/>
            </a:pPr>
            <a:endParaRPr lang="en-US" altLang="en-US" sz="2400" dirty="0"/>
          </a:p>
          <a:p>
            <a:pPr eaLnBrk="1" hangingPunct="1"/>
            <a:r>
              <a:rPr lang="en-US" altLang="en-US" sz="2400" dirty="0"/>
              <a:t>Case III – corporate taxes and bankruptcy costs</a:t>
            </a:r>
          </a:p>
          <a:p>
            <a:pPr lvl="1" eaLnBrk="1" hangingPunct="1">
              <a:buFont typeface="Wingdings" panose="05000000000000000000" pitchFamily="2" charset="2"/>
              <a:buChar char="§"/>
            </a:pPr>
            <a:r>
              <a:rPr lang="en-US" altLang="en-US" sz="2400" dirty="0"/>
              <a:t>Optimal capital structure is part debt and part equity</a:t>
            </a:r>
          </a:p>
          <a:p>
            <a:pPr lvl="1" eaLnBrk="1" hangingPunct="1">
              <a:buFont typeface="Wingdings" panose="05000000000000000000" pitchFamily="2" charset="2"/>
              <a:buChar char="§"/>
            </a:pPr>
            <a:r>
              <a:rPr lang="en-US" altLang="en-US" sz="2400" dirty="0"/>
              <a:t>Occurs where the benefit from an additional dollar of debt is just offset by the increase in expected bankruptcy costs</a:t>
            </a:r>
          </a:p>
        </p:txBody>
      </p:sp>
      <p:sp>
        <p:nvSpPr>
          <p:cNvPr id="48132" name="Rectangle 4">
            <a:extLst>
              <a:ext uri="{FF2B5EF4-FFF2-40B4-BE49-F238E27FC236}">
                <a16:creationId xmlns:a16="http://schemas.microsoft.com/office/drawing/2014/main" id="{1B46A69E-52D4-4B18-B7C7-FE65F62CD2F4}"/>
              </a:ext>
            </a:extLst>
          </p:cNvPr>
          <p:cNvSpPr>
            <a:spLocks noChangeArrowheads="1"/>
          </p:cNvSpPr>
          <p:nvPr/>
        </p:nvSpPr>
        <p:spPr bwMode="auto">
          <a:xfrm>
            <a:off x="8567738" y="6445250"/>
            <a:ext cx="463550"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wrap="none">
            <a:spAutoFit/>
          </a:bodyPr>
          <a:lstStyle>
            <a:lvl1pPr>
              <a:spcBef>
                <a:spcPct val="20000"/>
              </a:spcBef>
              <a:buClr>
                <a:schemeClr val="accent1"/>
              </a:buClr>
              <a:buFont typeface="Arial" panose="020B0604020202020204" pitchFamily="34" charset="0"/>
              <a:buChar char="•"/>
              <a:defRPr sz="2400">
                <a:solidFill>
                  <a:schemeClr val="tx2"/>
                </a:solidFill>
                <a:latin typeface="Century Gothic" panose="020B0502020202020204" pitchFamily="34" charset="0"/>
              </a:defRPr>
            </a:lvl1pPr>
            <a:lvl2pPr marL="742950" indent="-285750">
              <a:spcBef>
                <a:spcPct val="20000"/>
              </a:spcBef>
              <a:buClr>
                <a:schemeClr val="accent2"/>
              </a:buClr>
              <a:buFont typeface="Arial" panose="020B0604020202020204" pitchFamily="34" charset="0"/>
              <a:buChar char="•"/>
              <a:defRPr sz="2000">
                <a:solidFill>
                  <a:schemeClr val="tx2"/>
                </a:solidFill>
                <a:latin typeface="Century Gothic" panose="020B0502020202020204" pitchFamily="34" charset="0"/>
              </a:defRPr>
            </a:lvl2pPr>
            <a:lvl3pPr marL="1143000" indent="-228600">
              <a:spcBef>
                <a:spcPct val="20000"/>
              </a:spcBef>
              <a:buClr>
                <a:srgbClr val="4A66AC"/>
              </a:buClr>
              <a:buFont typeface="Arial" panose="020B0604020202020204" pitchFamily="34" charset="0"/>
              <a:buChar char="•"/>
              <a:defRPr>
                <a:solidFill>
                  <a:schemeClr val="tx2"/>
                </a:solidFill>
                <a:latin typeface="Century Gothic" panose="020B0502020202020204" pitchFamily="34" charset="0"/>
              </a:defRPr>
            </a:lvl3pPr>
            <a:lvl4pPr marL="1600200" indent="-228600">
              <a:spcBef>
                <a:spcPct val="20000"/>
              </a:spcBef>
              <a:buClr>
                <a:srgbClr val="008080"/>
              </a:buClr>
              <a:buFont typeface="Arial" panose="020B0604020202020204" pitchFamily="34" charset="0"/>
              <a:buChar char="•"/>
              <a:defRPr sz="1600">
                <a:solidFill>
                  <a:schemeClr val="tx2"/>
                </a:solidFill>
                <a:latin typeface="Century Gothic" panose="020B0502020202020204" pitchFamily="34" charset="0"/>
              </a:defRPr>
            </a:lvl4pPr>
            <a:lvl5pPr marL="2057400" indent="-228600">
              <a:spcBef>
                <a:spcPct val="20000"/>
              </a:spcBef>
              <a:buClr>
                <a:srgbClr val="5AA2AE"/>
              </a:buClr>
              <a:buFont typeface="Arial" panose="020B0604020202020204" pitchFamily="34" charset="0"/>
              <a:buChar char="•"/>
              <a:defRPr sz="1600">
                <a:solidFill>
                  <a:schemeClr val="tx2"/>
                </a:solidFill>
                <a:latin typeface="Century Gothic" panose="020B0502020202020204" pitchFamily="34" charset="0"/>
              </a:defRPr>
            </a:lvl5pPr>
            <a:lvl6pPr marL="2514600" indent="-228600" eaLnBrk="0" fontAlgn="base" hangingPunct="0">
              <a:spcBef>
                <a:spcPct val="20000"/>
              </a:spcBef>
              <a:spcAft>
                <a:spcPct val="0"/>
              </a:spcAft>
              <a:buClr>
                <a:srgbClr val="5AA2AE"/>
              </a:buClr>
              <a:buFont typeface="Arial" panose="020B0604020202020204" pitchFamily="34" charset="0"/>
              <a:buChar char="•"/>
              <a:defRPr sz="1600">
                <a:solidFill>
                  <a:schemeClr val="tx2"/>
                </a:solidFill>
                <a:latin typeface="Century Gothic" panose="020B0502020202020204" pitchFamily="34" charset="0"/>
              </a:defRPr>
            </a:lvl6pPr>
            <a:lvl7pPr marL="2971800" indent="-228600" eaLnBrk="0" fontAlgn="base" hangingPunct="0">
              <a:spcBef>
                <a:spcPct val="20000"/>
              </a:spcBef>
              <a:spcAft>
                <a:spcPct val="0"/>
              </a:spcAft>
              <a:buClr>
                <a:srgbClr val="5AA2AE"/>
              </a:buClr>
              <a:buFont typeface="Arial" panose="020B0604020202020204" pitchFamily="34" charset="0"/>
              <a:buChar char="•"/>
              <a:defRPr sz="1600">
                <a:solidFill>
                  <a:schemeClr val="tx2"/>
                </a:solidFill>
                <a:latin typeface="Century Gothic" panose="020B0502020202020204" pitchFamily="34" charset="0"/>
              </a:defRPr>
            </a:lvl7pPr>
            <a:lvl8pPr marL="3429000" indent="-228600" eaLnBrk="0" fontAlgn="base" hangingPunct="0">
              <a:spcBef>
                <a:spcPct val="20000"/>
              </a:spcBef>
              <a:spcAft>
                <a:spcPct val="0"/>
              </a:spcAft>
              <a:buClr>
                <a:srgbClr val="5AA2AE"/>
              </a:buClr>
              <a:buFont typeface="Arial" panose="020B0604020202020204" pitchFamily="34" charset="0"/>
              <a:buChar char="•"/>
              <a:defRPr sz="1600">
                <a:solidFill>
                  <a:schemeClr val="tx2"/>
                </a:solidFill>
                <a:latin typeface="Century Gothic" panose="020B0502020202020204" pitchFamily="34" charset="0"/>
              </a:defRPr>
            </a:lvl8pPr>
            <a:lvl9pPr marL="3886200" indent="-228600" eaLnBrk="0" fontAlgn="base" hangingPunct="0">
              <a:spcBef>
                <a:spcPct val="20000"/>
              </a:spcBef>
              <a:spcAft>
                <a:spcPct val="0"/>
              </a:spcAft>
              <a:buClr>
                <a:srgbClr val="5AA2AE"/>
              </a:buClr>
              <a:buFont typeface="Arial" panose="020B0604020202020204" pitchFamily="34" charset="0"/>
              <a:buChar char="•"/>
              <a:defRPr sz="1600">
                <a:solidFill>
                  <a:schemeClr val="tx2"/>
                </a:solidFill>
                <a:latin typeface="Century Gothic" panose="020B0502020202020204" pitchFamily="34" charset="0"/>
              </a:defRPr>
            </a:lvl9pPr>
          </a:lstStyle>
          <a:p>
            <a:pPr algn="ctr" eaLnBrk="1" hangingPunct="1">
              <a:spcBef>
                <a:spcPct val="0"/>
              </a:spcBef>
              <a:buClrTx/>
              <a:buFontTx/>
              <a:buNone/>
            </a:pPr>
            <a:r>
              <a:rPr lang="en-US" altLang="en-US" sz="1100">
                <a:solidFill>
                  <a:schemeClr val="tx1"/>
                </a:solidFill>
                <a:latin typeface="Arial" panose="020B0604020202020204" pitchFamily="34" charset="0"/>
              </a:rPr>
              <a:t>16-</a:t>
            </a:r>
            <a:fld id="{1CD82D30-F364-49A1-875E-10A6A5007A9C}" type="slidenum">
              <a:rPr lang="en-US" altLang="en-US" sz="1100">
                <a:solidFill>
                  <a:schemeClr val="tx1"/>
                </a:solidFill>
                <a:latin typeface="Arial" panose="020B0604020202020204" pitchFamily="34" charset="0"/>
              </a:rPr>
              <a:pPr algn="ctr" eaLnBrk="1" hangingPunct="1">
                <a:spcBef>
                  <a:spcPct val="0"/>
                </a:spcBef>
                <a:buClrTx/>
                <a:buFontTx/>
                <a:buNone/>
              </a:pPr>
              <a:t>65</a:t>
            </a:fld>
            <a:endParaRPr lang="en-US" altLang="en-US" sz="1100">
              <a:solidFill>
                <a:schemeClr val="tx1"/>
              </a:solidFill>
              <a:latin typeface="Arial" panose="020B0604020202020204" pitchFamily="34" charset="0"/>
            </a:endParaRP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6802" name="Rectangle 14">
            <a:extLst>
              <a:ext uri="{FF2B5EF4-FFF2-40B4-BE49-F238E27FC236}">
                <a16:creationId xmlns:a16="http://schemas.microsoft.com/office/drawing/2014/main" id="{F62AEF08-0954-40B3-8C45-B521203E397F}"/>
              </a:ext>
            </a:extLst>
          </p:cNvPr>
          <p:cNvSpPr>
            <a:spLocks noGrp="1" noChangeArrowheads="1"/>
          </p:cNvSpPr>
          <p:nvPr>
            <p:ph type="title"/>
          </p:nvPr>
        </p:nvSpPr>
        <p:spPr/>
        <p:txBody>
          <a:bodyPr/>
          <a:lstStyle/>
          <a:p>
            <a:pPr eaLnBrk="1" hangingPunct="1"/>
            <a:r>
              <a:rPr lang="en-US" altLang="en-US" sz="2800" dirty="0"/>
              <a:t>6- Additional Consequences of Leverage: Agency Costs and Information</a:t>
            </a:r>
          </a:p>
        </p:txBody>
      </p:sp>
      <p:sp>
        <p:nvSpPr>
          <p:cNvPr id="76803" name="Rectangle 15">
            <a:extLst>
              <a:ext uri="{FF2B5EF4-FFF2-40B4-BE49-F238E27FC236}">
                <a16:creationId xmlns:a16="http://schemas.microsoft.com/office/drawing/2014/main" id="{CDFE3500-3DAE-48C6-BE6B-31A0ACC49EB3}"/>
              </a:ext>
            </a:extLst>
          </p:cNvPr>
          <p:cNvSpPr>
            <a:spLocks noGrp="1" noChangeArrowheads="1"/>
          </p:cNvSpPr>
          <p:nvPr>
            <p:ph idx="1"/>
          </p:nvPr>
        </p:nvSpPr>
        <p:spPr/>
        <p:txBody>
          <a:bodyPr/>
          <a:lstStyle/>
          <a:p>
            <a:pPr eaLnBrk="1" hangingPunct="1">
              <a:lnSpc>
                <a:spcPct val="90000"/>
              </a:lnSpc>
            </a:pPr>
            <a:r>
              <a:rPr lang="en-US" altLang="en-US"/>
              <a:t>As debt increases, firm value increases</a:t>
            </a:r>
          </a:p>
          <a:p>
            <a:pPr lvl="1" eaLnBrk="1" hangingPunct="1">
              <a:lnSpc>
                <a:spcPct val="90000"/>
              </a:lnSpc>
            </a:pPr>
            <a:r>
              <a:rPr lang="en-US" altLang="en-US"/>
              <a:t>Interest tax shield (T</a:t>
            </a:r>
            <a:r>
              <a:rPr lang="en-US" altLang="en-US" baseline="-25000"/>
              <a:t>C</a:t>
            </a:r>
            <a:r>
              <a:rPr lang="en-US" altLang="en-US"/>
              <a:t>D)</a:t>
            </a:r>
          </a:p>
          <a:p>
            <a:pPr lvl="1" eaLnBrk="1" hangingPunct="1">
              <a:lnSpc>
                <a:spcPct val="90000"/>
              </a:lnSpc>
            </a:pPr>
            <a:r>
              <a:rPr lang="en-US" altLang="en-US"/>
              <a:t>Improvements in managerial incentives. </a:t>
            </a:r>
          </a:p>
          <a:p>
            <a:pPr eaLnBrk="1" hangingPunct="1">
              <a:lnSpc>
                <a:spcPct val="90000"/>
              </a:lnSpc>
            </a:pPr>
            <a:r>
              <a:rPr lang="en-US" altLang="en-US"/>
              <a:t>If leverage is too high, firm value is reduced by</a:t>
            </a:r>
          </a:p>
          <a:p>
            <a:pPr lvl="1" eaLnBrk="1" hangingPunct="1">
              <a:lnSpc>
                <a:spcPct val="90000"/>
              </a:lnSpc>
            </a:pPr>
            <a:r>
              <a:rPr lang="en-US" altLang="en-US"/>
              <a:t>present value of financial distress costs</a:t>
            </a:r>
          </a:p>
          <a:p>
            <a:pPr lvl="1" eaLnBrk="1" hangingPunct="1">
              <a:lnSpc>
                <a:spcPct val="90000"/>
              </a:lnSpc>
            </a:pPr>
            <a:r>
              <a:rPr lang="en-US" altLang="en-US"/>
              <a:t>agency costs </a:t>
            </a:r>
          </a:p>
          <a:p>
            <a:pPr eaLnBrk="1" hangingPunct="1">
              <a:lnSpc>
                <a:spcPct val="90000"/>
              </a:lnSpc>
            </a:pPr>
            <a:r>
              <a:rPr lang="en-US" altLang="en-US"/>
              <a:t>The optimal level of debt, </a:t>
            </a:r>
            <a:r>
              <a:rPr lang="en-US" altLang="en-US" i="1"/>
              <a:t>D</a:t>
            </a:r>
            <a:r>
              <a:rPr lang="en-US" altLang="en-US"/>
              <a:t>*, balances these benefits and costs of leverage</a:t>
            </a:r>
          </a:p>
          <a:p>
            <a:pPr eaLnBrk="1" hangingPunct="1">
              <a:lnSpc>
                <a:spcPct val="90000"/>
              </a:lnSpc>
            </a:pPr>
            <a:endParaRPr lang="en-US" altLang="en-US"/>
          </a:p>
        </p:txBody>
      </p:sp>
    </p:spTree>
  </p:cSld>
  <p:clrMapOvr>
    <a:masterClrMapping/>
  </p:clrMapOvr>
  <p:transition spd="med">
    <p:wipe dir="r"/>
  </p:transition>
</p:sld>
</file>

<file path=ppt/slides/slide6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7826" name="Rectangle 8">
            <a:extLst>
              <a:ext uri="{FF2B5EF4-FFF2-40B4-BE49-F238E27FC236}">
                <a16:creationId xmlns:a16="http://schemas.microsoft.com/office/drawing/2014/main" id="{54C4D8DE-F3FB-44A6-B58E-6F1825F5C31E}"/>
              </a:ext>
            </a:extLst>
          </p:cNvPr>
          <p:cNvSpPr>
            <a:spLocks noGrp="1" noChangeArrowheads="1"/>
          </p:cNvSpPr>
          <p:nvPr>
            <p:ph type="title"/>
          </p:nvPr>
        </p:nvSpPr>
        <p:spPr/>
        <p:txBody>
          <a:bodyPr/>
          <a:lstStyle/>
          <a:p>
            <a:pPr eaLnBrk="1" hangingPunct="1"/>
            <a:r>
              <a:rPr lang="en-US" altLang="en-US" sz="2800" dirty="0"/>
              <a:t>6- Additional Consequences of Leverage: Agency Costs and Information</a:t>
            </a:r>
          </a:p>
        </p:txBody>
      </p:sp>
      <p:sp>
        <p:nvSpPr>
          <p:cNvPr id="77827" name="Rectangle 9">
            <a:extLst>
              <a:ext uri="{FF2B5EF4-FFF2-40B4-BE49-F238E27FC236}">
                <a16:creationId xmlns:a16="http://schemas.microsoft.com/office/drawing/2014/main" id="{6ADAFC8F-CAD6-4430-80CC-CEE28E5763B8}"/>
              </a:ext>
            </a:extLst>
          </p:cNvPr>
          <p:cNvSpPr>
            <a:spLocks noGrp="1" noChangeArrowheads="1"/>
          </p:cNvSpPr>
          <p:nvPr>
            <p:ph idx="1"/>
          </p:nvPr>
        </p:nvSpPr>
        <p:spPr/>
        <p:txBody>
          <a:bodyPr/>
          <a:lstStyle/>
          <a:p>
            <a:pPr eaLnBrk="1" hangingPunct="1"/>
            <a:r>
              <a:rPr lang="en-US" altLang="en-US"/>
              <a:t>Asymmetric information</a:t>
            </a:r>
          </a:p>
          <a:p>
            <a:pPr lvl="1" eaLnBrk="1" hangingPunct="1"/>
            <a:r>
              <a:rPr lang="en-US" altLang="en-US"/>
              <a:t>Managers’ information about the firm and its future cash flows is likely to be superior to that of outside investors</a:t>
            </a:r>
          </a:p>
          <a:p>
            <a:pPr lvl="1" eaLnBrk="1" hangingPunct="1"/>
            <a:r>
              <a:rPr lang="en-US" altLang="en-US"/>
              <a:t>This may motivate managers to alter a firm’s capital structure</a:t>
            </a:r>
          </a:p>
        </p:txBody>
      </p:sp>
    </p:spTree>
  </p:cSld>
  <p:clrMapOvr>
    <a:masterClrMapping/>
  </p:clrMapOvr>
  <p:transition spd="med">
    <p:wipe dir="r"/>
  </p:transition>
</p:sld>
</file>

<file path=ppt/slides/slide6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8850" name="Rectangle 12">
            <a:extLst>
              <a:ext uri="{FF2B5EF4-FFF2-40B4-BE49-F238E27FC236}">
                <a16:creationId xmlns:a16="http://schemas.microsoft.com/office/drawing/2014/main" id="{C7F5F300-AD72-42EA-8D12-4A3029995DDB}"/>
              </a:ext>
            </a:extLst>
          </p:cNvPr>
          <p:cNvSpPr>
            <a:spLocks noGrp="1" noChangeArrowheads="1"/>
          </p:cNvSpPr>
          <p:nvPr>
            <p:ph type="title"/>
          </p:nvPr>
        </p:nvSpPr>
        <p:spPr/>
        <p:txBody>
          <a:bodyPr/>
          <a:lstStyle/>
          <a:p>
            <a:pPr eaLnBrk="1" hangingPunct="1"/>
            <a:r>
              <a:rPr lang="en-US" altLang="en-US" sz="2800" dirty="0"/>
              <a:t>6- Additional Consequences of Leverage: Agency Costs and Information</a:t>
            </a:r>
          </a:p>
        </p:txBody>
      </p:sp>
      <p:sp>
        <p:nvSpPr>
          <p:cNvPr id="78851" name="Rectangle 13">
            <a:extLst>
              <a:ext uri="{FF2B5EF4-FFF2-40B4-BE49-F238E27FC236}">
                <a16:creationId xmlns:a16="http://schemas.microsoft.com/office/drawing/2014/main" id="{DEB7378C-6D23-457D-B1C9-2A9949354EF4}"/>
              </a:ext>
            </a:extLst>
          </p:cNvPr>
          <p:cNvSpPr>
            <a:spLocks noGrp="1" noChangeArrowheads="1"/>
          </p:cNvSpPr>
          <p:nvPr>
            <p:ph idx="1"/>
          </p:nvPr>
        </p:nvSpPr>
        <p:spPr/>
        <p:txBody>
          <a:bodyPr/>
          <a:lstStyle/>
          <a:p>
            <a:pPr eaLnBrk="1" hangingPunct="1"/>
            <a:r>
              <a:rPr lang="en-US" altLang="en-US"/>
              <a:t>Leverage as a Credible Signal</a:t>
            </a:r>
          </a:p>
          <a:p>
            <a:pPr lvl="1" eaLnBrk="1" hangingPunct="1"/>
            <a:r>
              <a:rPr lang="en-US" altLang="en-US"/>
              <a:t>Managers use leverage to convince investors that  the firm will grow, even if they cannot provide verifiable details</a:t>
            </a:r>
          </a:p>
          <a:p>
            <a:pPr lvl="1" eaLnBrk="1" hangingPunct="1"/>
            <a:r>
              <a:rPr lang="en-US" altLang="en-US"/>
              <a:t>The use of leverage as a way to signal good information is known as the signaling theory of debt</a:t>
            </a:r>
          </a:p>
          <a:p>
            <a:pPr eaLnBrk="1" hangingPunct="1"/>
            <a:endParaRPr lang="en-US" altLang="en-US"/>
          </a:p>
        </p:txBody>
      </p:sp>
    </p:spTree>
  </p:cSld>
  <p:clrMapOvr>
    <a:masterClrMapping/>
  </p:clrMapOvr>
  <p:transition spd="med">
    <p:wipe dir="r"/>
  </p:transition>
</p:sld>
</file>

<file path=ppt/slides/slide6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9874" name="Rectangle 12">
            <a:extLst>
              <a:ext uri="{FF2B5EF4-FFF2-40B4-BE49-F238E27FC236}">
                <a16:creationId xmlns:a16="http://schemas.microsoft.com/office/drawing/2014/main" id="{128189F1-1B66-4C3B-AC47-7355E0E17709}"/>
              </a:ext>
            </a:extLst>
          </p:cNvPr>
          <p:cNvSpPr>
            <a:spLocks noGrp="1" noChangeArrowheads="1"/>
          </p:cNvSpPr>
          <p:nvPr>
            <p:ph type="title"/>
          </p:nvPr>
        </p:nvSpPr>
        <p:spPr/>
        <p:txBody>
          <a:bodyPr/>
          <a:lstStyle/>
          <a:p>
            <a:pPr eaLnBrk="1" hangingPunct="1"/>
            <a:r>
              <a:rPr lang="en-US" altLang="en-US" sz="2800" dirty="0"/>
              <a:t>6- Additional Consequences of Leverage: Agency Costs and Information</a:t>
            </a:r>
          </a:p>
        </p:txBody>
      </p:sp>
      <p:sp>
        <p:nvSpPr>
          <p:cNvPr id="79875" name="Rectangle 13">
            <a:extLst>
              <a:ext uri="{FF2B5EF4-FFF2-40B4-BE49-F238E27FC236}">
                <a16:creationId xmlns:a16="http://schemas.microsoft.com/office/drawing/2014/main" id="{ECF21A43-2774-4A56-A77A-3246ABFC93F9}"/>
              </a:ext>
            </a:extLst>
          </p:cNvPr>
          <p:cNvSpPr>
            <a:spLocks noGrp="1" noChangeArrowheads="1"/>
          </p:cNvSpPr>
          <p:nvPr>
            <p:ph idx="1"/>
          </p:nvPr>
        </p:nvSpPr>
        <p:spPr/>
        <p:txBody>
          <a:bodyPr/>
          <a:lstStyle/>
          <a:p>
            <a:pPr eaLnBrk="1" hangingPunct="1"/>
            <a:r>
              <a:rPr lang="en-US" altLang="en-US"/>
              <a:t>Market Timing</a:t>
            </a:r>
          </a:p>
          <a:p>
            <a:pPr lvl="1" eaLnBrk="1" hangingPunct="1"/>
            <a:r>
              <a:rPr lang="en-US" altLang="en-US"/>
              <a:t>Managers sell new shares when they believe the stock is overvalued, and rely on debt and retained earnings if they believe the stock is undervalued</a:t>
            </a:r>
          </a:p>
        </p:txBody>
      </p:sp>
    </p:spTree>
  </p:cSld>
  <p:clrMapOvr>
    <a:masterClrMapping/>
  </p:clrMapOvr>
  <p:transition spd="med">
    <p:wipe dir="r"/>
  </p:transition>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38" name="Rectangle 30">
            <a:extLst>
              <a:ext uri="{FF2B5EF4-FFF2-40B4-BE49-F238E27FC236}">
                <a16:creationId xmlns:a16="http://schemas.microsoft.com/office/drawing/2014/main" id="{39403769-08ED-4C0C-B8F2-22B9067263A8}"/>
              </a:ext>
            </a:extLst>
          </p:cNvPr>
          <p:cNvSpPr>
            <a:spLocks noChangeArrowheads="1"/>
          </p:cNvSpPr>
          <p:nvPr/>
        </p:nvSpPr>
        <p:spPr bwMode="auto">
          <a:xfrm>
            <a:off x="334963" y="457200"/>
            <a:ext cx="3017837"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Verdana" panose="020B0604030504040204" pitchFamily="34" charset="0"/>
                <a:cs typeface="Arial" panose="020B0604020202020204" pitchFamily="34" charset="0"/>
              </a:defRPr>
            </a:lvl1pPr>
            <a:lvl2pPr marL="742950" indent="-285750">
              <a:defRPr sz="2400">
                <a:solidFill>
                  <a:schemeClr val="tx1"/>
                </a:solidFill>
                <a:latin typeface="Verdana" panose="020B0604030504040204" pitchFamily="34" charset="0"/>
                <a:cs typeface="Arial" panose="020B0604020202020204" pitchFamily="34" charset="0"/>
              </a:defRPr>
            </a:lvl2pPr>
            <a:lvl3pPr marL="1143000" indent="-228600">
              <a:defRPr sz="2400">
                <a:solidFill>
                  <a:schemeClr val="tx1"/>
                </a:solidFill>
                <a:latin typeface="Verdana" panose="020B0604030504040204" pitchFamily="34" charset="0"/>
                <a:cs typeface="Arial" panose="020B0604020202020204" pitchFamily="34" charset="0"/>
              </a:defRPr>
            </a:lvl3pPr>
            <a:lvl4pPr marL="1600200" indent="-228600">
              <a:defRPr sz="2400">
                <a:solidFill>
                  <a:schemeClr val="tx1"/>
                </a:solidFill>
                <a:latin typeface="Verdana" panose="020B0604030504040204" pitchFamily="34" charset="0"/>
                <a:cs typeface="Arial" panose="020B0604020202020204" pitchFamily="34" charset="0"/>
              </a:defRPr>
            </a:lvl4pPr>
            <a:lvl5pPr marL="2057400" indent="-228600">
              <a:defRPr sz="2400">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eaLnBrk="1" hangingPunct="1"/>
            <a:r>
              <a:rPr lang="en-US" altLang="en-US" sz="3200" b="1" dirty="0"/>
              <a:t>Figure 1 </a:t>
            </a:r>
            <a:br>
              <a:rPr lang="en-US" altLang="en-US" sz="3200" b="1" dirty="0"/>
            </a:br>
            <a:r>
              <a:rPr lang="en-US" altLang="en-US" sz="3200" dirty="0"/>
              <a:t>Debt-to-Value Ratio [D/(E + D)] for Select Industries</a:t>
            </a:r>
          </a:p>
        </p:txBody>
      </p:sp>
      <p:pic>
        <p:nvPicPr>
          <p:cNvPr id="14339" name="Picture 5" descr="fig16_01.gif">
            <a:extLst>
              <a:ext uri="{FF2B5EF4-FFF2-40B4-BE49-F238E27FC236}">
                <a16:creationId xmlns:a16="http://schemas.microsoft.com/office/drawing/2014/main" id="{5D8B2F15-0C03-4278-BBCE-919C454E53B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492625" y="194094"/>
            <a:ext cx="413385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0898" name="Rectangle 10">
            <a:extLst>
              <a:ext uri="{FF2B5EF4-FFF2-40B4-BE49-F238E27FC236}">
                <a16:creationId xmlns:a16="http://schemas.microsoft.com/office/drawing/2014/main" id="{8D7C6364-F7E2-4133-B8A8-7CF846A0DE47}"/>
              </a:ext>
            </a:extLst>
          </p:cNvPr>
          <p:cNvSpPr>
            <a:spLocks noGrp="1" noChangeArrowheads="1"/>
          </p:cNvSpPr>
          <p:nvPr>
            <p:ph type="title"/>
          </p:nvPr>
        </p:nvSpPr>
        <p:spPr/>
        <p:txBody>
          <a:bodyPr/>
          <a:lstStyle/>
          <a:p>
            <a:pPr eaLnBrk="1" hangingPunct="1"/>
            <a:r>
              <a:rPr lang="en-US" altLang="en-US" sz="2800" dirty="0"/>
              <a:t>6- Additional Consequences of Leverage: Agency Costs and Information</a:t>
            </a:r>
          </a:p>
        </p:txBody>
      </p:sp>
      <p:sp>
        <p:nvSpPr>
          <p:cNvPr id="80899" name="Rectangle 11">
            <a:extLst>
              <a:ext uri="{FF2B5EF4-FFF2-40B4-BE49-F238E27FC236}">
                <a16:creationId xmlns:a16="http://schemas.microsoft.com/office/drawing/2014/main" id="{8915BCC9-FED5-4E88-892B-06C148A8D25A}"/>
              </a:ext>
            </a:extLst>
          </p:cNvPr>
          <p:cNvSpPr>
            <a:spLocks noGrp="1" noChangeArrowheads="1"/>
          </p:cNvSpPr>
          <p:nvPr>
            <p:ph idx="1"/>
          </p:nvPr>
        </p:nvSpPr>
        <p:spPr/>
        <p:txBody>
          <a:bodyPr/>
          <a:lstStyle/>
          <a:p>
            <a:pPr eaLnBrk="1" hangingPunct="1"/>
            <a:r>
              <a:rPr lang="en-US" altLang="en-US"/>
              <a:t>Adverse Selection and the Pecking Order Hypothesis</a:t>
            </a:r>
          </a:p>
          <a:p>
            <a:pPr lvl="1" eaLnBrk="1" hangingPunct="1"/>
            <a:r>
              <a:rPr lang="en-US" altLang="en-US"/>
              <a:t>Suppose managers issue equity when it is overpriced </a:t>
            </a:r>
          </a:p>
          <a:p>
            <a:pPr lvl="1" eaLnBrk="1" hangingPunct="1"/>
            <a:r>
              <a:rPr lang="en-US" altLang="en-US"/>
              <a:t>Knowing this, investors will discount the price they are willing to pay for the stock </a:t>
            </a:r>
          </a:p>
          <a:p>
            <a:pPr lvl="1" eaLnBrk="1" hangingPunct="1"/>
            <a:r>
              <a:rPr lang="en-US" altLang="en-US"/>
              <a:t>Managers do not want to sell equity at a discount so they may seek other forms of financing</a:t>
            </a:r>
          </a:p>
          <a:p>
            <a:pPr eaLnBrk="1" hangingPunct="1"/>
            <a:endParaRPr lang="en-US" altLang="en-US"/>
          </a:p>
        </p:txBody>
      </p:sp>
    </p:spTree>
  </p:cSld>
  <p:clrMapOvr>
    <a:masterClrMapping/>
  </p:clrMapOvr>
  <p:transition spd="med">
    <p:wipe dir="r"/>
  </p:transition>
</p:sld>
</file>

<file path=ppt/slides/slide7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22" name="Rectangle 10">
            <a:extLst>
              <a:ext uri="{FF2B5EF4-FFF2-40B4-BE49-F238E27FC236}">
                <a16:creationId xmlns:a16="http://schemas.microsoft.com/office/drawing/2014/main" id="{5C77D164-B795-4333-B8E1-6BA88ED73C1D}"/>
              </a:ext>
            </a:extLst>
          </p:cNvPr>
          <p:cNvSpPr>
            <a:spLocks noGrp="1" noChangeArrowheads="1"/>
          </p:cNvSpPr>
          <p:nvPr>
            <p:ph type="title"/>
          </p:nvPr>
        </p:nvSpPr>
        <p:spPr/>
        <p:txBody>
          <a:bodyPr/>
          <a:lstStyle/>
          <a:p>
            <a:pPr eaLnBrk="1" hangingPunct="1"/>
            <a:r>
              <a:rPr lang="en-US" altLang="en-US" sz="2800" dirty="0"/>
              <a:t>6- Additional Consequences of Leverage: Agency Costs and Information</a:t>
            </a:r>
          </a:p>
        </p:txBody>
      </p:sp>
      <p:sp>
        <p:nvSpPr>
          <p:cNvPr id="81923" name="Rectangle 11">
            <a:extLst>
              <a:ext uri="{FF2B5EF4-FFF2-40B4-BE49-F238E27FC236}">
                <a16:creationId xmlns:a16="http://schemas.microsoft.com/office/drawing/2014/main" id="{28DD4E02-68B7-4926-88CB-AA508CE661A7}"/>
              </a:ext>
            </a:extLst>
          </p:cNvPr>
          <p:cNvSpPr>
            <a:spLocks noGrp="1" noChangeArrowheads="1"/>
          </p:cNvSpPr>
          <p:nvPr>
            <p:ph idx="1"/>
          </p:nvPr>
        </p:nvSpPr>
        <p:spPr/>
        <p:txBody>
          <a:bodyPr/>
          <a:lstStyle/>
          <a:p>
            <a:pPr eaLnBrk="1" hangingPunct="1"/>
            <a:r>
              <a:rPr lang="en-US" altLang="en-US"/>
              <a:t>The pecking order hypothesis states:</a:t>
            </a:r>
          </a:p>
          <a:p>
            <a:pPr lvl="1" eaLnBrk="1" hangingPunct="1"/>
            <a:r>
              <a:rPr lang="en-US" altLang="en-US"/>
              <a:t>Managers have a preference to fund investment using retained earnings, followed by debt, and will only choose to issue equity as a last resort</a:t>
            </a:r>
          </a:p>
        </p:txBody>
      </p:sp>
    </p:spTree>
  </p:cSld>
  <p:clrMapOvr>
    <a:masterClrMapping/>
  </p:clrMapOvr>
  <p:transition spd="med">
    <p:wipe dir="r"/>
  </p:transition>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0" name="Rectangle 23">
            <a:extLst>
              <a:ext uri="{FF2B5EF4-FFF2-40B4-BE49-F238E27FC236}">
                <a16:creationId xmlns:a16="http://schemas.microsoft.com/office/drawing/2014/main" id="{0FEABB7F-AC6B-4D00-9147-0795A61FB596}"/>
              </a:ext>
            </a:extLst>
          </p:cNvPr>
          <p:cNvSpPr>
            <a:spLocks noGrp="1" noChangeArrowheads="1"/>
          </p:cNvSpPr>
          <p:nvPr>
            <p:ph type="title" idx="4294967295"/>
          </p:nvPr>
        </p:nvSpPr>
        <p:spPr>
          <a:xfrm>
            <a:off x="533400" y="303213"/>
            <a:ext cx="8610600" cy="992187"/>
          </a:xfrm>
        </p:spPr>
        <p:txBody>
          <a:bodyPr rtlCol="0">
            <a:normAutofit fontScale="90000"/>
          </a:bodyPr>
          <a:lstStyle/>
          <a:p>
            <a:pPr eaLnBrk="1" fontAlgn="auto" hangingPunct="1">
              <a:spcAft>
                <a:spcPts val="0"/>
              </a:spcAft>
              <a:defRPr/>
            </a:pPr>
            <a:r>
              <a:rPr lang="en-US" dirty="0"/>
              <a:t>Figure 2  Capital Structures of Intel and ARM Holdings</a:t>
            </a:r>
          </a:p>
        </p:txBody>
      </p:sp>
      <p:pic>
        <p:nvPicPr>
          <p:cNvPr id="15363" name="Picture 3" descr="fig16_02.gif">
            <a:extLst>
              <a:ext uri="{FF2B5EF4-FFF2-40B4-BE49-F238E27FC236}">
                <a16:creationId xmlns:a16="http://schemas.microsoft.com/office/drawing/2014/main" id="{288436F8-4F94-44AE-8C79-E82416532F41}"/>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914400" y="1905000"/>
            <a:ext cx="7162800" cy="367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wipe dir="r"/>
  </p:transition>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9698" name="Rectangle 28">
            <a:extLst>
              <a:ext uri="{FF2B5EF4-FFF2-40B4-BE49-F238E27FC236}">
                <a16:creationId xmlns:a16="http://schemas.microsoft.com/office/drawing/2014/main" id="{645C11DF-43E3-44B6-BE9D-A90EBDFE34B6}"/>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2. Capital Structure in Perfect Capital Markets</a:t>
            </a:r>
          </a:p>
        </p:txBody>
      </p:sp>
      <p:sp>
        <p:nvSpPr>
          <p:cNvPr id="16387" name="Rectangle 29">
            <a:extLst>
              <a:ext uri="{FF2B5EF4-FFF2-40B4-BE49-F238E27FC236}">
                <a16:creationId xmlns:a16="http://schemas.microsoft.com/office/drawing/2014/main" id="{EE84C77C-0DD5-4006-8304-D77AD5403EA9}"/>
              </a:ext>
            </a:extLst>
          </p:cNvPr>
          <p:cNvSpPr>
            <a:spLocks noGrp="1" noChangeArrowheads="1"/>
          </p:cNvSpPr>
          <p:nvPr>
            <p:ph idx="1"/>
          </p:nvPr>
        </p:nvSpPr>
        <p:spPr/>
        <p:txBody>
          <a:bodyPr/>
          <a:lstStyle/>
          <a:p>
            <a:pPr eaLnBrk="1" hangingPunct="1"/>
            <a:r>
              <a:rPr lang="en-US" altLang="en-US"/>
              <a:t>A perfect capital market is a market in which:</a:t>
            </a:r>
          </a:p>
          <a:p>
            <a:pPr lvl="1" eaLnBrk="1" hangingPunct="1"/>
            <a:r>
              <a:rPr lang="en-US" altLang="en-US"/>
              <a:t>Securities are fairly priced</a:t>
            </a:r>
          </a:p>
          <a:p>
            <a:pPr lvl="1" eaLnBrk="1" hangingPunct="1"/>
            <a:r>
              <a:rPr lang="en-US" altLang="en-US"/>
              <a:t>No tax consequences or transactions costs</a:t>
            </a:r>
          </a:p>
          <a:p>
            <a:pPr lvl="1" eaLnBrk="1" hangingPunct="1"/>
            <a:r>
              <a:rPr lang="en-US" altLang="en-US"/>
              <a:t>Investment cash flows are independent of financing choices</a:t>
            </a:r>
          </a:p>
          <a:p>
            <a:pPr lvl="1" eaLnBrk="1" hangingPunct="1"/>
            <a:endParaRPr lang="en-US" altLang="en-US"/>
          </a:p>
        </p:txBody>
      </p:sp>
    </p:spTree>
  </p:cSld>
  <p:clrMapOvr>
    <a:masterClrMapping/>
  </p:clrMapOvr>
  <p:transition spd="med">
    <p:wipe dir="r"/>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12857</TotalTime>
  <Words>4248</Words>
  <Application>Microsoft Office PowerPoint</Application>
  <PresentationFormat>On-screen Show (4:3)</PresentationFormat>
  <Paragraphs>572</Paragraphs>
  <Slides>71</Slides>
  <Notes>64</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71</vt:i4>
      </vt:variant>
    </vt:vector>
  </HeadingPairs>
  <TitlesOfParts>
    <vt:vector size="79" baseType="lpstr">
      <vt:lpstr>Arial</vt:lpstr>
      <vt:lpstr>Calibri</vt:lpstr>
      <vt:lpstr>Cambria Math</vt:lpstr>
      <vt:lpstr>Times New Roman</vt:lpstr>
      <vt:lpstr>Verdana</vt:lpstr>
      <vt:lpstr>Wingdings</vt:lpstr>
      <vt:lpstr>Office Theme</vt:lpstr>
      <vt:lpstr>Equation</vt:lpstr>
      <vt:lpstr>Capital Structure Theory</vt:lpstr>
      <vt:lpstr>Outline of the Topics</vt:lpstr>
      <vt:lpstr>Learning Objectives</vt:lpstr>
      <vt:lpstr>Learning Objectives (cont’d)</vt:lpstr>
      <vt:lpstr>Capital Structure Choices</vt:lpstr>
      <vt:lpstr>Capital Structure Choices</vt:lpstr>
      <vt:lpstr>PowerPoint Presentation</vt:lpstr>
      <vt:lpstr>Figure 2  Capital Structures of Intel and ARM Holdings</vt:lpstr>
      <vt:lpstr>2. Capital Structure in Perfect Capital Markets</vt:lpstr>
      <vt:lpstr>2. Capital Structure in Perfect Capital Markets</vt:lpstr>
      <vt:lpstr>2. Capital Structure in Perfect Capital Markets</vt:lpstr>
      <vt:lpstr>2. Capital Structure in Perfect Capital Markets</vt:lpstr>
      <vt:lpstr>Figure 3  Unlevered Versus Levered Cash Flows with Perfect Capital Markets</vt:lpstr>
      <vt:lpstr>2. Capital Structure in Perfect Capital Markets</vt:lpstr>
      <vt:lpstr>Table 1  Returns to Equity in Different Scenarios with and Without Leverage</vt:lpstr>
      <vt:lpstr>Figure 4  Unlevered Versus Levered Returns with Perfect Capital Market</vt:lpstr>
      <vt:lpstr>Example 1- The Risk and Return of Levered Equity</vt:lpstr>
      <vt:lpstr>Example 1- The Risk and Return of Levered Equity</vt:lpstr>
      <vt:lpstr>Example 1- The Risk and Return of Levered Equity</vt:lpstr>
      <vt:lpstr>Example 1- The Risk and Return of Levered Equity</vt:lpstr>
      <vt:lpstr>2- Capital Structure in Perfect Capital Markets</vt:lpstr>
      <vt:lpstr>2- Capital Structure in Perfect Capital Markets</vt:lpstr>
      <vt:lpstr>2- Capital Structure in Perfect Capital Markets</vt:lpstr>
      <vt:lpstr>Figure 5-   WACC and Leverage with Perfect Capital Markets</vt:lpstr>
      <vt:lpstr>Figure 5-   WACC and Leverage with Perfect Capital Markets (cont’d)</vt:lpstr>
      <vt:lpstr>Example 2- Computing the Equity Cost of Capital</vt:lpstr>
      <vt:lpstr>3- Debt and Taxes</vt:lpstr>
      <vt:lpstr>16.3 Debt and Taxes (2 of 13)</vt:lpstr>
      <vt:lpstr>Kroger’s Income with and without Leverage, 2018 ($ millions)</vt:lpstr>
      <vt:lpstr>3- Debt and Taxes</vt:lpstr>
      <vt:lpstr>Example 3 Computing the Interest Tax Shield </vt:lpstr>
      <vt:lpstr>Example 3 Computing the Interest Tax Shield </vt:lpstr>
      <vt:lpstr>3- Debt and Taxes</vt:lpstr>
      <vt:lpstr>Figure 6-  The Cash Flows of the Unlevered and Levered Firm</vt:lpstr>
      <vt:lpstr>3- Debt and Taxes</vt:lpstr>
      <vt:lpstr>3- Debt and Taxes</vt:lpstr>
      <vt:lpstr>Example 4- Valuing the Interest Tax Shield</vt:lpstr>
      <vt:lpstr>Example 4 Valuing the Interest Tax Shield</vt:lpstr>
      <vt:lpstr>3- Debt and Taxes</vt:lpstr>
      <vt:lpstr>3- Debt and Taxes</vt:lpstr>
      <vt:lpstr>3- Debt and Taxes</vt:lpstr>
      <vt:lpstr>3- Debt and Taxes</vt:lpstr>
      <vt:lpstr>Figure 7-  The WACC with and without Corporate Taxes</vt:lpstr>
      <vt:lpstr>3- Debt and Taxes</vt:lpstr>
      <vt:lpstr>4- The Costs of Bankruptcy and Financial Distress</vt:lpstr>
      <vt:lpstr>4- The Costs of Bankruptcy and Financial Distress</vt:lpstr>
      <vt:lpstr>4- The Costs of Bankruptcy and Financial Distress</vt:lpstr>
      <vt:lpstr>16.4 The Costs of Bankruptcy and Financial Distress</vt:lpstr>
      <vt:lpstr>4- The Costs of Bankruptcy and Financial Distress</vt:lpstr>
      <vt:lpstr>4- The Costs of Bankruptcy and Financial Distress</vt:lpstr>
      <vt:lpstr>5- Optimal Capital Structure: The Tradeoff Theory</vt:lpstr>
      <vt:lpstr>5- Optimal Capital Structure: The Tradeoff Theory</vt:lpstr>
      <vt:lpstr>5- Optimal Capital Structure: The Tradeoff Theory</vt:lpstr>
      <vt:lpstr>5- Optimal Capital Structure: The Tradeoff Theory</vt:lpstr>
      <vt:lpstr>Figure 8-  Optimal Leverage with Taxes and Financial Distress Costs </vt:lpstr>
      <vt:lpstr>5- Optimal Capital Structure: The Tradeoff Theory</vt:lpstr>
      <vt:lpstr>6- Additional Consequences of Leverage: Agency Costs and Information</vt:lpstr>
      <vt:lpstr>6- Additional Consequences of Leverage: Agency Costs and Information</vt:lpstr>
      <vt:lpstr>6- Additional Consequences of Leverage: Agency Costs and Information</vt:lpstr>
      <vt:lpstr>6- Additional Consequences of Leverage: Agency Costs and Information</vt:lpstr>
      <vt:lpstr>Figure 9-  Optimal Leverage with Taxes, Financial Distress, and Agency Costs</vt:lpstr>
      <vt:lpstr>Optimal Leverage with Taxes, Financial Distress, and Agency Costs</vt:lpstr>
      <vt:lpstr>Optimal Leverage with Taxes, Financial Distress, and Agency Costs</vt:lpstr>
      <vt:lpstr>Putting All Together</vt:lpstr>
      <vt:lpstr>Conclusions</vt:lpstr>
      <vt:lpstr>6- Additional Consequences of Leverage: Agency Costs and Information</vt:lpstr>
      <vt:lpstr>6- Additional Consequences of Leverage: Agency Costs and Information</vt:lpstr>
      <vt:lpstr>6- Additional Consequences of Leverage: Agency Costs and Information</vt:lpstr>
      <vt:lpstr>6- Additional Consequences of Leverage: Agency Costs and Information</vt:lpstr>
      <vt:lpstr>6- Additional Consequences of Leverage: Agency Costs and Information</vt:lpstr>
      <vt:lpstr>6- Additional Consequences of Leverage: Agency Costs and Information</vt:lpstr>
    </vt:vector>
  </TitlesOfParts>
  <Company>© 2009 Pearson Prentice Hall. All rights reserved.</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15</dc:title>
  <dc:subject>Fundamentals of Corporate Finance</dc:subject>
  <dc:creator>Jonathan Berk, Peter DeMarzo, and Jarrad Harford</dc:creator>
  <cp:lastModifiedBy>javad kashefi</cp:lastModifiedBy>
  <cp:revision>156</cp:revision>
  <cp:lastPrinted>2001-07-20T01:09:35Z</cp:lastPrinted>
  <dcterms:created xsi:type="dcterms:W3CDTF">2014-01-18T12:57:01Z</dcterms:created>
  <dcterms:modified xsi:type="dcterms:W3CDTF">2020-10-02T15:22:54Z</dcterms:modified>
</cp:coreProperties>
</file>